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6" r:id="rId3"/>
    <p:sldId id="267" r:id="rId4"/>
    <p:sldId id="260" r:id="rId5"/>
    <p:sldId id="261" r:id="rId6"/>
    <p:sldId id="264" r:id="rId7"/>
    <p:sldId id="265" r:id="rId8"/>
    <p:sldId id="268" r:id="rId9"/>
    <p:sldId id="269" r:id="rId10"/>
    <p:sldId id="270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751C8-15AB-4058-86D3-059335202747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7F8F54A4-6E3B-4B02-937F-811FC0DAD615}">
      <dgm:prSet phldrT="[Текст]"/>
      <dgm:spPr/>
      <dgm:t>
        <a:bodyPr/>
        <a:lstStyle/>
        <a:p>
          <a:r>
            <a:rPr lang="ru-RU" b="1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b="1" dirty="0"/>
        </a:p>
      </dgm:t>
    </dgm:pt>
    <dgm:pt modelId="{FFD77F42-F4A8-4601-8A07-08B05F3FC09B}" type="parTrans" cxnId="{232EEF69-4C8A-4F62-9F5F-276CA763FDD3}">
      <dgm:prSet/>
      <dgm:spPr/>
      <dgm:t>
        <a:bodyPr/>
        <a:lstStyle/>
        <a:p>
          <a:endParaRPr lang="ru-RU"/>
        </a:p>
      </dgm:t>
    </dgm:pt>
    <dgm:pt modelId="{96F214EF-6488-4BD5-BA53-BE947F4B19D6}" type="sibTrans" cxnId="{232EEF69-4C8A-4F62-9F5F-276CA763FDD3}">
      <dgm:prSet/>
      <dgm:spPr/>
      <dgm:t>
        <a:bodyPr/>
        <a:lstStyle/>
        <a:p>
          <a:endParaRPr lang="ru-RU"/>
        </a:p>
      </dgm:t>
    </dgm:pt>
    <dgm:pt modelId="{64AE2A33-4516-4FE2-B117-5BBF56D5913A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поддержка инициативы детей в различных видах деятельности</a:t>
          </a:r>
          <a:endParaRPr lang="ru-RU" sz="2400" b="1" dirty="0"/>
        </a:p>
      </dgm:t>
    </dgm:pt>
    <dgm:pt modelId="{A1FD0479-E17D-4D5F-8C51-F859E2830835}" type="parTrans" cxnId="{6FF6D0CE-4509-4C48-A102-42D17B97D974}">
      <dgm:prSet/>
      <dgm:spPr/>
      <dgm:t>
        <a:bodyPr/>
        <a:lstStyle/>
        <a:p>
          <a:endParaRPr lang="ru-RU"/>
        </a:p>
      </dgm:t>
    </dgm:pt>
    <dgm:pt modelId="{BFC78267-FD78-4007-98BC-9B5B73EE6D22}" type="sibTrans" cxnId="{6FF6D0CE-4509-4C48-A102-42D17B97D974}">
      <dgm:prSet/>
      <dgm:spPr/>
      <dgm:t>
        <a:bodyPr/>
        <a:lstStyle/>
        <a:p>
          <a:endParaRPr lang="ru-RU"/>
        </a:p>
      </dgm:t>
    </dgm:pt>
    <dgm:pt modelId="{741B150A-3D33-4451-ADDE-9674F1A1642E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800" b="1" dirty="0" smtClean="0"/>
            <a:t>сотрудничество Организации с семьёй</a:t>
          </a:r>
          <a:endParaRPr lang="ru-RU" sz="2800" b="1" dirty="0"/>
        </a:p>
      </dgm:t>
    </dgm:pt>
    <dgm:pt modelId="{15F1A569-EA56-4FD4-B37A-72735A1E0C74}" type="parTrans" cxnId="{8A931EB6-5443-4741-9C54-FBFEAE92BB50}">
      <dgm:prSet/>
      <dgm:spPr/>
      <dgm:t>
        <a:bodyPr/>
        <a:lstStyle/>
        <a:p>
          <a:endParaRPr lang="ru-RU"/>
        </a:p>
      </dgm:t>
    </dgm:pt>
    <dgm:pt modelId="{EBF13985-9209-47B0-ABF7-951E91223B4B}" type="sibTrans" cxnId="{8A931EB6-5443-4741-9C54-FBFEAE92BB50}">
      <dgm:prSet/>
      <dgm:spPr/>
      <dgm:t>
        <a:bodyPr/>
        <a:lstStyle/>
        <a:p>
          <a:endParaRPr lang="ru-RU"/>
        </a:p>
      </dgm:t>
    </dgm:pt>
    <dgm:pt modelId="{D33F8D0D-B444-4CC2-AF57-2546CAEDAA0F}">
      <dgm:prSet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dirty="0"/>
        </a:p>
      </dgm:t>
    </dgm:pt>
    <dgm:pt modelId="{3B4F0C08-C9B1-479A-A34E-64208A3B4884}" type="parTrans" cxnId="{4E818278-3356-4E0C-88D1-F3BBE3046FDB}">
      <dgm:prSet/>
      <dgm:spPr/>
      <dgm:t>
        <a:bodyPr/>
        <a:lstStyle/>
        <a:p>
          <a:endParaRPr lang="ru-RU"/>
        </a:p>
      </dgm:t>
    </dgm:pt>
    <dgm:pt modelId="{3C65E44A-E710-4FA1-BD35-8F48D950909B}" type="sibTrans" cxnId="{4E818278-3356-4E0C-88D1-F3BBE3046FDB}">
      <dgm:prSet/>
      <dgm:spPr/>
      <dgm:t>
        <a:bodyPr/>
        <a:lstStyle/>
        <a:p>
          <a:endParaRPr lang="ru-RU"/>
        </a:p>
      </dgm:t>
    </dgm:pt>
    <dgm:pt modelId="{13CD9A39-BED5-4D44-81EB-368D4CFBE882}" type="pres">
      <dgm:prSet presAssocID="{067751C8-15AB-4058-86D3-059335202747}" presName="linearFlow" presStyleCnt="0">
        <dgm:presLayoutVars>
          <dgm:dir/>
          <dgm:resizeHandles val="exact"/>
        </dgm:presLayoutVars>
      </dgm:prSet>
      <dgm:spPr/>
    </dgm:pt>
    <dgm:pt modelId="{62F009B1-9087-4BA5-85E5-48E25A9546E0}" type="pres">
      <dgm:prSet presAssocID="{7F8F54A4-6E3B-4B02-937F-811FC0DAD615}" presName="composite" presStyleCnt="0"/>
      <dgm:spPr/>
    </dgm:pt>
    <dgm:pt modelId="{A2AB1E53-4E7F-4C40-B0F1-8E2BEA7C6AF8}" type="pres">
      <dgm:prSet presAssocID="{7F8F54A4-6E3B-4B02-937F-811FC0DAD615}" presName="imgShp" presStyleLbl="fgImgPlace1" presStyleIdx="0" presStyleCnt="4" custScaleX="109184" custScaleY="99484" custLinFactNeighborX="-94784" custLinFactNeighborY="2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A11F88F-5F4C-41D0-9931-1083153D0AD8}" type="pres">
      <dgm:prSet presAssocID="{7F8F54A4-6E3B-4B02-937F-811FC0DAD615}" presName="txShp" presStyleLbl="node1" presStyleIdx="0" presStyleCnt="4" custScaleX="141656" custLinFactNeighborX="2321" custLinFactNeighborY="-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1B65-7AA4-4AE2-BD9B-FDCA97B2E9B1}" type="pres">
      <dgm:prSet presAssocID="{96F214EF-6488-4BD5-BA53-BE947F4B19D6}" presName="spacing" presStyleCnt="0"/>
      <dgm:spPr/>
    </dgm:pt>
    <dgm:pt modelId="{E7F962D9-E279-465C-9F86-0D0D4035EEB6}" type="pres">
      <dgm:prSet presAssocID="{64AE2A33-4516-4FE2-B117-5BBF56D5913A}" presName="composite" presStyleCnt="0"/>
      <dgm:spPr/>
    </dgm:pt>
    <dgm:pt modelId="{0EBAC22E-6CC1-46EE-BA37-C80554D6B979}" type="pres">
      <dgm:prSet presAssocID="{64AE2A33-4516-4FE2-B117-5BBF56D5913A}" presName="imgShp" presStyleLbl="fgImgPlace1" presStyleIdx="1" presStyleCnt="4" custLinFactNeighborX="-94784" custLinFactNeighborY="48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E797CD09-FEF9-499B-B004-3B880FEB813D}" type="pres">
      <dgm:prSet presAssocID="{64AE2A33-4516-4FE2-B117-5BBF56D5913A}" presName="txShp" presStyleLbl="node1" presStyleIdx="1" presStyleCnt="4" custScaleX="14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63E1-2141-4DA1-9107-3A5FD8F31762}" type="pres">
      <dgm:prSet presAssocID="{BFC78267-FD78-4007-98BC-9B5B73EE6D22}" presName="spacing" presStyleCnt="0"/>
      <dgm:spPr/>
    </dgm:pt>
    <dgm:pt modelId="{3890A47F-EF40-4B58-9BC7-592631EB36D6}" type="pres">
      <dgm:prSet presAssocID="{741B150A-3D33-4451-ADDE-9674F1A1642E}" presName="composite" presStyleCnt="0"/>
      <dgm:spPr/>
    </dgm:pt>
    <dgm:pt modelId="{BEBB18A1-8DFB-405F-90EC-805948C301B3}" type="pres">
      <dgm:prSet presAssocID="{741B150A-3D33-4451-ADDE-9674F1A1642E}" presName="imgShp" presStyleLbl="fgImgPlace1" presStyleIdx="2" presStyleCnt="4" custLinFactNeighborX="-94986" custLinFactNeighborY="3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4F301756-DDF8-48A3-A484-4B70227AE781}" type="pres">
      <dgm:prSet presAssocID="{741B150A-3D33-4451-ADDE-9674F1A1642E}" presName="txShp" presStyleLbl="node1" presStyleIdx="2" presStyleCnt="4" custScaleX="14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D24B1-A74F-4D48-92C6-1A04E2F5479F}" type="pres">
      <dgm:prSet presAssocID="{EBF13985-9209-47B0-ABF7-951E91223B4B}" presName="spacing" presStyleCnt="0"/>
      <dgm:spPr/>
    </dgm:pt>
    <dgm:pt modelId="{8535C0D8-2ABE-40E0-B6EE-67B169E39444}" type="pres">
      <dgm:prSet presAssocID="{D33F8D0D-B444-4CC2-AF57-2546CAEDAA0F}" presName="composite" presStyleCnt="0"/>
      <dgm:spPr/>
    </dgm:pt>
    <dgm:pt modelId="{FC28645A-C515-4A87-9CAA-E0D39C4F7C2F}" type="pres">
      <dgm:prSet presAssocID="{D33F8D0D-B444-4CC2-AF57-2546CAEDAA0F}" presName="imgShp" presStyleLbl="fgImgPlace1" presStyleIdx="3" presStyleCnt="4" custLinFactNeighborX="-94696" custLinFactNeighborY="-112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754449-4198-4E71-AC21-DBFF423AC7A1}" type="pres">
      <dgm:prSet presAssocID="{D33F8D0D-B444-4CC2-AF57-2546CAEDAA0F}" presName="txShp" presStyleLbl="node1" presStyleIdx="3" presStyleCnt="4" custScaleX="142373" custLinFactNeighborX="3896" custLinFactNeighborY="-1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EEF69-4C8A-4F62-9F5F-276CA763FDD3}" srcId="{067751C8-15AB-4058-86D3-059335202747}" destId="{7F8F54A4-6E3B-4B02-937F-811FC0DAD615}" srcOrd="0" destOrd="0" parTransId="{FFD77F42-F4A8-4601-8A07-08B05F3FC09B}" sibTransId="{96F214EF-6488-4BD5-BA53-BE947F4B19D6}"/>
    <dgm:cxn modelId="{4E818278-3356-4E0C-88D1-F3BBE3046FDB}" srcId="{067751C8-15AB-4058-86D3-059335202747}" destId="{D33F8D0D-B444-4CC2-AF57-2546CAEDAA0F}" srcOrd="3" destOrd="0" parTransId="{3B4F0C08-C9B1-479A-A34E-64208A3B4884}" sibTransId="{3C65E44A-E710-4FA1-BD35-8F48D950909B}"/>
    <dgm:cxn modelId="{6874AFFF-5ECD-45EA-BCB4-E72C4AAB55D2}" type="presOf" srcId="{7F8F54A4-6E3B-4B02-937F-811FC0DAD615}" destId="{7A11F88F-5F4C-41D0-9931-1083153D0AD8}" srcOrd="0" destOrd="0" presId="urn:microsoft.com/office/officeart/2005/8/layout/vList3#1"/>
    <dgm:cxn modelId="{6FF6D0CE-4509-4C48-A102-42D17B97D974}" srcId="{067751C8-15AB-4058-86D3-059335202747}" destId="{64AE2A33-4516-4FE2-B117-5BBF56D5913A}" srcOrd="1" destOrd="0" parTransId="{A1FD0479-E17D-4D5F-8C51-F859E2830835}" sibTransId="{BFC78267-FD78-4007-98BC-9B5B73EE6D22}"/>
    <dgm:cxn modelId="{A00AD7B7-6F3C-4E36-BFFE-CD8D712F3255}" type="presOf" srcId="{D33F8D0D-B444-4CC2-AF57-2546CAEDAA0F}" destId="{67754449-4198-4E71-AC21-DBFF423AC7A1}" srcOrd="0" destOrd="0" presId="urn:microsoft.com/office/officeart/2005/8/layout/vList3#1"/>
    <dgm:cxn modelId="{07B1E251-5E57-40F5-8908-964DF1C48BED}" type="presOf" srcId="{64AE2A33-4516-4FE2-B117-5BBF56D5913A}" destId="{E797CD09-FEF9-499B-B004-3B880FEB813D}" srcOrd="0" destOrd="0" presId="urn:microsoft.com/office/officeart/2005/8/layout/vList3#1"/>
    <dgm:cxn modelId="{2986ADFB-8C54-4E7B-94D6-D5063D958F02}" type="presOf" srcId="{741B150A-3D33-4451-ADDE-9674F1A1642E}" destId="{4F301756-DDF8-48A3-A484-4B70227AE781}" srcOrd="0" destOrd="0" presId="urn:microsoft.com/office/officeart/2005/8/layout/vList3#1"/>
    <dgm:cxn modelId="{58B809BD-6F25-4C77-91B5-D2C1079D166E}" type="presOf" srcId="{067751C8-15AB-4058-86D3-059335202747}" destId="{13CD9A39-BED5-4D44-81EB-368D4CFBE882}" srcOrd="0" destOrd="0" presId="urn:microsoft.com/office/officeart/2005/8/layout/vList3#1"/>
    <dgm:cxn modelId="{8A931EB6-5443-4741-9C54-FBFEAE92BB50}" srcId="{067751C8-15AB-4058-86D3-059335202747}" destId="{741B150A-3D33-4451-ADDE-9674F1A1642E}" srcOrd="2" destOrd="0" parTransId="{15F1A569-EA56-4FD4-B37A-72735A1E0C74}" sibTransId="{EBF13985-9209-47B0-ABF7-951E91223B4B}"/>
    <dgm:cxn modelId="{64E75C10-0251-4D22-9DB8-62920F1BD5B3}" type="presParOf" srcId="{13CD9A39-BED5-4D44-81EB-368D4CFBE882}" destId="{62F009B1-9087-4BA5-85E5-48E25A9546E0}" srcOrd="0" destOrd="0" presId="urn:microsoft.com/office/officeart/2005/8/layout/vList3#1"/>
    <dgm:cxn modelId="{36E057CA-8558-417D-AD58-424AFDF6D961}" type="presParOf" srcId="{62F009B1-9087-4BA5-85E5-48E25A9546E0}" destId="{A2AB1E53-4E7F-4C40-B0F1-8E2BEA7C6AF8}" srcOrd="0" destOrd="0" presId="urn:microsoft.com/office/officeart/2005/8/layout/vList3#1"/>
    <dgm:cxn modelId="{FDE1C2AD-EAC7-40DD-9BC8-8CC2A5D13749}" type="presParOf" srcId="{62F009B1-9087-4BA5-85E5-48E25A9546E0}" destId="{7A11F88F-5F4C-41D0-9931-1083153D0AD8}" srcOrd="1" destOrd="0" presId="urn:microsoft.com/office/officeart/2005/8/layout/vList3#1"/>
    <dgm:cxn modelId="{6E22576F-D6EF-4A7C-B819-28569E560EA6}" type="presParOf" srcId="{13CD9A39-BED5-4D44-81EB-368D4CFBE882}" destId="{05F31B65-7AA4-4AE2-BD9B-FDCA97B2E9B1}" srcOrd="1" destOrd="0" presId="urn:microsoft.com/office/officeart/2005/8/layout/vList3#1"/>
    <dgm:cxn modelId="{D8032F94-82A4-4931-A00C-5CFF76307CAF}" type="presParOf" srcId="{13CD9A39-BED5-4D44-81EB-368D4CFBE882}" destId="{E7F962D9-E279-465C-9F86-0D0D4035EEB6}" srcOrd="2" destOrd="0" presId="urn:microsoft.com/office/officeart/2005/8/layout/vList3#1"/>
    <dgm:cxn modelId="{15B4A7A8-8376-4AA5-A516-54563A91DF1B}" type="presParOf" srcId="{E7F962D9-E279-465C-9F86-0D0D4035EEB6}" destId="{0EBAC22E-6CC1-46EE-BA37-C80554D6B979}" srcOrd="0" destOrd="0" presId="urn:microsoft.com/office/officeart/2005/8/layout/vList3#1"/>
    <dgm:cxn modelId="{69D3E920-AACB-44AF-9646-342BF4959B64}" type="presParOf" srcId="{E7F962D9-E279-465C-9F86-0D0D4035EEB6}" destId="{E797CD09-FEF9-499B-B004-3B880FEB813D}" srcOrd="1" destOrd="0" presId="urn:microsoft.com/office/officeart/2005/8/layout/vList3#1"/>
    <dgm:cxn modelId="{769B4DDC-B48F-4672-B17C-E049A0AB81E9}" type="presParOf" srcId="{13CD9A39-BED5-4D44-81EB-368D4CFBE882}" destId="{968163E1-2141-4DA1-9107-3A5FD8F31762}" srcOrd="3" destOrd="0" presId="urn:microsoft.com/office/officeart/2005/8/layout/vList3#1"/>
    <dgm:cxn modelId="{3A056EC3-AA67-4A72-AB24-CBF0A62793FB}" type="presParOf" srcId="{13CD9A39-BED5-4D44-81EB-368D4CFBE882}" destId="{3890A47F-EF40-4B58-9BC7-592631EB36D6}" srcOrd="4" destOrd="0" presId="urn:microsoft.com/office/officeart/2005/8/layout/vList3#1"/>
    <dgm:cxn modelId="{F5E17CBA-96FE-428D-A4B2-7B4D5268983F}" type="presParOf" srcId="{3890A47F-EF40-4B58-9BC7-592631EB36D6}" destId="{BEBB18A1-8DFB-405F-90EC-805948C301B3}" srcOrd="0" destOrd="0" presId="urn:microsoft.com/office/officeart/2005/8/layout/vList3#1"/>
    <dgm:cxn modelId="{2735A3D1-7749-4B27-92F7-897C8472BDB3}" type="presParOf" srcId="{3890A47F-EF40-4B58-9BC7-592631EB36D6}" destId="{4F301756-DDF8-48A3-A484-4B70227AE781}" srcOrd="1" destOrd="0" presId="urn:microsoft.com/office/officeart/2005/8/layout/vList3#1"/>
    <dgm:cxn modelId="{9CB5B3A6-7D72-4927-B216-B75DFBCA2A76}" type="presParOf" srcId="{13CD9A39-BED5-4D44-81EB-368D4CFBE882}" destId="{909D24B1-A74F-4D48-92C6-1A04E2F5479F}" srcOrd="5" destOrd="0" presId="urn:microsoft.com/office/officeart/2005/8/layout/vList3#1"/>
    <dgm:cxn modelId="{4E27AA6B-7821-4D80-88BE-AE48E2C8A536}" type="presParOf" srcId="{13CD9A39-BED5-4D44-81EB-368D4CFBE882}" destId="{8535C0D8-2ABE-40E0-B6EE-67B169E39444}" srcOrd="6" destOrd="0" presId="urn:microsoft.com/office/officeart/2005/8/layout/vList3#1"/>
    <dgm:cxn modelId="{2DBD4ABB-008D-4DD1-804A-97F8B3515B5B}" type="presParOf" srcId="{8535C0D8-2ABE-40E0-B6EE-67B169E39444}" destId="{FC28645A-C515-4A87-9CAA-E0D39C4F7C2F}" srcOrd="0" destOrd="0" presId="urn:microsoft.com/office/officeart/2005/8/layout/vList3#1"/>
    <dgm:cxn modelId="{D98FC7E5-1DDA-4E96-A5AC-76818E9796D8}" type="presParOf" srcId="{8535C0D8-2ABE-40E0-B6EE-67B169E39444}" destId="{67754449-4198-4E71-AC21-DBFF423AC7A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97CDA-E628-4100-A61E-16A38A50EE80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053DB0-A171-43A6-BED5-86A160116733}">
      <dgm:prSet custT="1"/>
      <dgm:spPr/>
      <dgm:t>
        <a:bodyPr/>
        <a:lstStyle/>
        <a:p>
          <a:r>
            <a:rPr lang="ru-RU" sz="1800" b="0" i="0" dirty="0" smtClean="0"/>
            <a:t>наличие у детей познавательного мотива (желания узнать, открыть, научиться) и конкретной учебной цели (понимания того, что именно нужно выяснить, освоить)</a:t>
          </a:r>
          <a:endParaRPr lang="ru-RU" sz="1800" dirty="0"/>
        </a:p>
      </dgm:t>
    </dgm:pt>
    <dgm:pt modelId="{DA92540B-199F-4F55-A89C-251C797B35A9}" type="parTrans" cxnId="{F2627B6F-C3DB-4C88-99D9-B7BD24A4F855}">
      <dgm:prSet/>
      <dgm:spPr/>
      <dgm:t>
        <a:bodyPr/>
        <a:lstStyle/>
        <a:p>
          <a:endParaRPr lang="ru-RU"/>
        </a:p>
      </dgm:t>
    </dgm:pt>
    <dgm:pt modelId="{887D8F0E-F6BE-46B4-AFF8-41A00DDD6242}" type="sibTrans" cxnId="{F2627B6F-C3DB-4C88-99D9-B7BD24A4F855}">
      <dgm:prSet/>
      <dgm:spPr/>
      <dgm:t>
        <a:bodyPr/>
        <a:lstStyle/>
        <a:p>
          <a:endParaRPr lang="ru-RU"/>
        </a:p>
      </dgm:t>
    </dgm:pt>
    <dgm:pt modelId="{85CF7179-B8C7-4E3F-ACAE-5F5FC5A5AD85}">
      <dgm:prSet custT="1"/>
      <dgm:spPr/>
      <dgm:t>
        <a:bodyPr/>
        <a:lstStyle/>
        <a:p>
          <a:r>
            <a:rPr lang="ru-RU" sz="1800" b="0" i="0" smtClean="0"/>
            <a:t>выполнение учениками определённых действий для приобретения недостающих знаний</a:t>
          </a:r>
          <a:endParaRPr lang="ru-RU" sz="1800" dirty="0"/>
        </a:p>
      </dgm:t>
    </dgm:pt>
    <dgm:pt modelId="{85A8C811-561F-4617-A83C-9B69F33E54EA}" type="parTrans" cxnId="{1CA56B2C-C1D0-479C-808C-F623A704A341}">
      <dgm:prSet/>
      <dgm:spPr/>
      <dgm:t>
        <a:bodyPr/>
        <a:lstStyle/>
        <a:p>
          <a:endParaRPr lang="ru-RU"/>
        </a:p>
      </dgm:t>
    </dgm:pt>
    <dgm:pt modelId="{03743B20-4EE8-473A-83FC-560B0605C6A0}" type="sibTrans" cxnId="{1CA56B2C-C1D0-479C-808C-F623A704A341}">
      <dgm:prSet/>
      <dgm:spPr/>
      <dgm:t>
        <a:bodyPr/>
        <a:lstStyle/>
        <a:p>
          <a:endParaRPr lang="ru-RU"/>
        </a:p>
      </dgm:t>
    </dgm:pt>
    <dgm:pt modelId="{9591431A-8D97-41C6-8B02-45CF050465D0}">
      <dgm:prSet custT="1"/>
      <dgm:spPr/>
      <dgm:t>
        <a:bodyPr/>
        <a:lstStyle/>
        <a:p>
          <a:r>
            <a:rPr lang="ru-RU" sz="1800" b="0" i="0" smtClean="0"/>
            <a:t>выявление и освоение учащимися способа действия, позволяющего осознанно применять приобретённые знания</a:t>
          </a:r>
          <a:endParaRPr lang="ru-RU" sz="1800" dirty="0"/>
        </a:p>
      </dgm:t>
    </dgm:pt>
    <dgm:pt modelId="{1B383AF6-4A93-48DD-B67E-11F15328C045}" type="parTrans" cxnId="{7AE74F58-FE13-4906-8C59-9DA879E12665}">
      <dgm:prSet/>
      <dgm:spPr/>
      <dgm:t>
        <a:bodyPr/>
        <a:lstStyle/>
        <a:p>
          <a:endParaRPr lang="ru-RU"/>
        </a:p>
      </dgm:t>
    </dgm:pt>
    <dgm:pt modelId="{86BA47A3-6ECE-4044-A14E-1AF2DF2BD692}" type="sibTrans" cxnId="{7AE74F58-FE13-4906-8C59-9DA879E12665}">
      <dgm:prSet/>
      <dgm:spPr/>
      <dgm:t>
        <a:bodyPr/>
        <a:lstStyle/>
        <a:p>
          <a:endParaRPr lang="ru-RU"/>
        </a:p>
      </dgm:t>
    </dgm:pt>
    <dgm:pt modelId="{6CDF27E8-CFA0-49DC-B781-E165134340FA}">
      <dgm:prSet custT="1"/>
      <dgm:spPr/>
      <dgm:t>
        <a:bodyPr/>
        <a:lstStyle/>
        <a:p>
          <a:r>
            <a:rPr lang="ru-RU" sz="1800" b="0" i="0" smtClean="0"/>
            <a:t>формирование у школьников умения контролировать свои действия – как после их завершения, так и по ходу</a:t>
          </a:r>
          <a:endParaRPr lang="ru-RU" sz="1800" dirty="0"/>
        </a:p>
      </dgm:t>
    </dgm:pt>
    <dgm:pt modelId="{63670D77-BF3C-45AA-8B24-F3B502DC87D7}" type="parTrans" cxnId="{A11B2B62-FB72-4F02-BBBF-93759CBE78C1}">
      <dgm:prSet/>
      <dgm:spPr/>
      <dgm:t>
        <a:bodyPr/>
        <a:lstStyle/>
        <a:p>
          <a:endParaRPr lang="ru-RU"/>
        </a:p>
      </dgm:t>
    </dgm:pt>
    <dgm:pt modelId="{90CCF9AB-CD47-43E4-A39B-90417839DF80}" type="sibTrans" cxnId="{A11B2B62-FB72-4F02-BBBF-93759CBE78C1}">
      <dgm:prSet/>
      <dgm:spPr/>
      <dgm:t>
        <a:bodyPr/>
        <a:lstStyle/>
        <a:p>
          <a:endParaRPr lang="ru-RU"/>
        </a:p>
      </dgm:t>
    </dgm:pt>
    <dgm:pt modelId="{B0215313-673D-4F20-A454-F836CF544328}">
      <dgm:prSet/>
      <dgm:spPr/>
      <dgm:t>
        <a:bodyPr/>
        <a:lstStyle/>
        <a:p>
          <a:r>
            <a:rPr lang="ru-RU" b="0" i="0" smtClean="0"/>
            <a:t>включение содержания обучения в контекст решения значимых жизненных задач</a:t>
          </a:r>
          <a:endParaRPr lang="ru-RU" dirty="0"/>
        </a:p>
      </dgm:t>
    </dgm:pt>
    <dgm:pt modelId="{CFB3077E-A63A-41DC-AE00-3EEB09B927C7}" type="parTrans" cxnId="{BB80E3B3-C379-4BEE-A4EB-90588D1CD571}">
      <dgm:prSet/>
      <dgm:spPr/>
      <dgm:t>
        <a:bodyPr/>
        <a:lstStyle/>
        <a:p>
          <a:endParaRPr lang="ru-RU"/>
        </a:p>
      </dgm:t>
    </dgm:pt>
    <dgm:pt modelId="{B5646E95-EEB8-4D3F-8C76-9817038078DD}" type="sibTrans" cxnId="{BB80E3B3-C379-4BEE-A4EB-90588D1CD571}">
      <dgm:prSet/>
      <dgm:spPr/>
      <dgm:t>
        <a:bodyPr/>
        <a:lstStyle/>
        <a:p>
          <a:endParaRPr lang="ru-RU"/>
        </a:p>
      </dgm:t>
    </dgm:pt>
    <dgm:pt modelId="{FE216FE5-0940-4AF6-B89D-79D8DB55C9BB}" type="pres">
      <dgm:prSet presAssocID="{96D97CDA-E628-4100-A61E-16A38A50EE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9A790-B84D-48F0-BB97-12B308A2E2D4}" type="pres">
      <dgm:prSet presAssocID="{B0215313-673D-4F20-A454-F836CF544328}" presName="boxAndChildren" presStyleCnt="0"/>
      <dgm:spPr/>
    </dgm:pt>
    <dgm:pt modelId="{BEE59F82-B8D4-44D3-9602-3E8334AD6715}" type="pres">
      <dgm:prSet presAssocID="{B0215313-673D-4F20-A454-F836CF544328}" presName="parentTextBox" presStyleLbl="node1" presStyleIdx="0" presStyleCnt="5"/>
      <dgm:spPr/>
      <dgm:t>
        <a:bodyPr/>
        <a:lstStyle/>
        <a:p>
          <a:endParaRPr lang="ru-RU"/>
        </a:p>
      </dgm:t>
    </dgm:pt>
    <dgm:pt modelId="{4FF71FC4-4FD1-4A79-846A-F54422DDD8C9}" type="pres">
      <dgm:prSet presAssocID="{90CCF9AB-CD47-43E4-A39B-90417839DF80}" presName="sp" presStyleCnt="0"/>
      <dgm:spPr/>
    </dgm:pt>
    <dgm:pt modelId="{8F696A9F-3F00-4D8B-BD50-E3A0661935B1}" type="pres">
      <dgm:prSet presAssocID="{6CDF27E8-CFA0-49DC-B781-E165134340FA}" presName="arrowAndChildren" presStyleCnt="0"/>
      <dgm:spPr/>
    </dgm:pt>
    <dgm:pt modelId="{9130EE35-C426-4BC0-A204-99F606A88928}" type="pres">
      <dgm:prSet presAssocID="{6CDF27E8-CFA0-49DC-B781-E165134340FA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A24722F4-5DAA-48BA-A777-E51803F2D8F9}" type="pres">
      <dgm:prSet presAssocID="{86BA47A3-6ECE-4044-A14E-1AF2DF2BD692}" presName="sp" presStyleCnt="0"/>
      <dgm:spPr/>
    </dgm:pt>
    <dgm:pt modelId="{F3F2F1CF-1671-4BAE-B0C4-A5ED3DF9246E}" type="pres">
      <dgm:prSet presAssocID="{9591431A-8D97-41C6-8B02-45CF050465D0}" presName="arrowAndChildren" presStyleCnt="0"/>
      <dgm:spPr/>
    </dgm:pt>
    <dgm:pt modelId="{CB3F3935-A826-4817-B19B-3807FDC3C99F}" type="pres">
      <dgm:prSet presAssocID="{9591431A-8D97-41C6-8B02-45CF050465D0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167FE081-56AC-45BF-BE15-00F684F67D66}" type="pres">
      <dgm:prSet presAssocID="{03743B20-4EE8-473A-83FC-560B0605C6A0}" presName="sp" presStyleCnt="0"/>
      <dgm:spPr/>
    </dgm:pt>
    <dgm:pt modelId="{F28E3B93-4C1F-4C57-8D3A-5DB1F3DC2622}" type="pres">
      <dgm:prSet presAssocID="{85CF7179-B8C7-4E3F-ACAE-5F5FC5A5AD85}" presName="arrowAndChildren" presStyleCnt="0"/>
      <dgm:spPr/>
    </dgm:pt>
    <dgm:pt modelId="{471B0C77-1A81-4773-8DAC-7B3FB5D50F2B}" type="pres">
      <dgm:prSet presAssocID="{85CF7179-B8C7-4E3F-ACAE-5F5FC5A5AD8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6DF44C3E-54CA-438A-9501-549F3BD9468C}" type="pres">
      <dgm:prSet presAssocID="{887D8F0E-F6BE-46B4-AFF8-41A00DDD6242}" presName="sp" presStyleCnt="0"/>
      <dgm:spPr/>
    </dgm:pt>
    <dgm:pt modelId="{B6498557-575B-4CB1-9F66-5A6CC7C3F0C5}" type="pres">
      <dgm:prSet presAssocID="{51053DB0-A171-43A6-BED5-86A160116733}" presName="arrowAndChildren" presStyleCnt="0"/>
      <dgm:spPr/>
    </dgm:pt>
    <dgm:pt modelId="{F8ADB062-1A5B-47CE-A87B-9EAFA0BBB069}" type="pres">
      <dgm:prSet presAssocID="{51053DB0-A171-43A6-BED5-86A160116733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AE74F58-FE13-4906-8C59-9DA879E12665}" srcId="{96D97CDA-E628-4100-A61E-16A38A50EE80}" destId="{9591431A-8D97-41C6-8B02-45CF050465D0}" srcOrd="2" destOrd="0" parTransId="{1B383AF6-4A93-48DD-B67E-11F15328C045}" sibTransId="{86BA47A3-6ECE-4044-A14E-1AF2DF2BD692}"/>
    <dgm:cxn modelId="{E60DA2B8-C051-408A-A457-6CB984BA9072}" type="presOf" srcId="{51053DB0-A171-43A6-BED5-86A160116733}" destId="{F8ADB062-1A5B-47CE-A87B-9EAFA0BBB069}" srcOrd="0" destOrd="0" presId="urn:microsoft.com/office/officeart/2005/8/layout/process4"/>
    <dgm:cxn modelId="{951C0B5F-5127-4C1C-A00E-139400BAD912}" type="presOf" srcId="{6CDF27E8-CFA0-49DC-B781-E165134340FA}" destId="{9130EE35-C426-4BC0-A204-99F606A88928}" srcOrd="0" destOrd="0" presId="urn:microsoft.com/office/officeart/2005/8/layout/process4"/>
    <dgm:cxn modelId="{A11B2B62-FB72-4F02-BBBF-93759CBE78C1}" srcId="{96D97CDA-E628-4100-A61E-16A38A50EE80}" destId="{6CDF27E8-CFA0-49DC-B781-E165134340FA}" srcOrd="3" destOrd="0" parTransId="{63670D77-BF3C-45AA-8B24-F3B502DC87D7}" sibTransId="{90CCF9AB-CD47-43E4-A39B-90417839DF80}"/>
    <dgm:cxn modelId="{D1566667-9D3E-40B0-95C7-EC28E093DBD7}" type="presOf" srcId="{B0215313-673D-4F20-A454-F836CF544328}" destId="{BEE59F82-B8D4-44D3-9602-3E8334AD6715}" srcOrd="0" destOrd="0" presId="urn:microsoft.com/office/officeart/2005/8/layout/process4"/>
    <dgm:cxn modelId="{8DC7F3CD-AC7A-46DD-A9E6-42A6D3AA80A9}" type="presOf" srcId="{9591431A-8D97-41C6-8B02-45CF050465D0}" destId="{CB3F3935-A826-4817-B19B-3807FDC3C99F}" srcOrd="0" destOrd="0" presId="urn:microsoft.com/office/officeart/2005/8/layout/process4"/>
    <dgm:cxn modelId="{BB80E3B3-C379-4BEE-A4EB-90588D1CD571}" srcId="{96D97CDA-E628-4100-A61E-16A38A50EE80}" destId="{B0215313-673D-4F20-A454-F836CF544328}" srcOrd="4" destOrd="0" parTransId="{CFB3077E-A63A-41DC-AE00-3EEB09B927C7}" sibTransId="{B5646E95-EEB8-4D3F-8C76-9817038078DD}"/>
    <dgm:cxn modelId="{F2627B6F-C3DB-4C88-99D9-B7BD24A4F855}" srcId="{96D97CDA-E628-4100-A61E-16A38A50EE80}" destId="{51053DB0-A171-43A6-BED5-86A160116733}" srcOrd="0" destOrd="0" parTransId="{DA92540B-199F-4F55-A89C-251C797B35A9}" sibTransId="{887D8F0E-F6BE-46B4-AFF8-41A00DDD6242}"/>
    <dgm:cxn modelId="{A279DB07-B833-4ED9-B1AE-B43E53D3E8E1}" type="presOf" srcId="{85CF7179-B8C7-4E3F-ACAE-5F5FC5A5AD85}" destId="{471B0C77-1A81-4773-8DAC-7B3FB5D50F2B}" srcOrd="0" destOrd="0" presId="urn:microsoft.com/office/officeart/2005/8/layout/process4"/>
    <dgm:cxn modelId="{1CA56B2C-C1D0-479C-808C-F623A704A341}" srcId="{96D97CDA-E628-4100-A61E-16A38A50EE80}" destId="{85CF7179-B8C7-4E3F-ACAE-5F5FC5A5AD85}" srcOrd="1" destOrd="0" parTransId="{85A8C811-561F-4617-A83C-9B69F33E54EA}" sibTransId="{03743B20-4EE8-473A-83FC-560B0605C6A0}"/>
    <dgm:cxn modelId="{77AD0326-C9AC-414B-974B-847C078827A7}" type="presOf" srcId="{96D97CDA-E628-4100-A61E-16A38A50EE80}" destId="{FE216FE5-0940-4AF6-B89D-79D8DB55C9BB}" srcOrd="0" destOrd="0" presId="urn:microsoft.com/office/officeart/2005/8/layout/process4"/>
    <dgm:cxn modelId="{B2F2D380-A44B-4981-9D77-CBCDEDCFF8CE}" type="presParOf" srcId="{FE216FE5-0940-4AF6-B89D-79D8DB55C9BB}" destId="{3679A790-B84D-48F0-BB97-12B308A2E2D4}" srcOrd="0" destOrd="0" presId="urn:microsoft.com/office/officeart/2005/8/layout/process4"/>
    <dgm:cxn modelId="{38ED90E1-B9E5-44CC-9BA4-BC451A949DBF}" type="presParOf" srcId="{3679A790-B84D-48F0-BB97-12B308A2E2D4}" destId="{BEE59F82-B8D4-44D3-9602-3E8334AD6715}" srcOrd="0" destOrd="0" presId="urn:microsoft.com/office/officeart/2005/8/layout/process4"/>
    <dgm:cxn modelId="{186D121D-1B9B-4FE5-B93F-D20AC8FAC3D7}" type="presParOf" srcId="{FE216FE5-0940-4AF6-B89D-79D8DB55C9BB}" destId="{4FF71FC4-4FD1-4A79-846A-F54422DDD8C9}" srcOrd="1" destOrd="0" presId="urn:microsoft.com/office/officeart/2005/8/layout/process4"/>
    <dgm:cxn modelId="{AFAEC6C7-8B0C-4C5C-8844-5F1F8ED9B855}" type="presParOf" srcId="{FE216FE5-0940-4AF6-B89D-79D8DB55C9BB}" destId="{8F696A9F-3F00-4D8B-BD50-E3A0661935B1}" srcOrd="2" destOrd="0" presId="urn:microsoft.com/office/officeart/2005/8/layout/process4"/>
    <dgm:cxn modelId="{480FB23C-2E9B-487F-B15F-F5DC8DD36756}" type="presParOf" srcId="{8F696A9F-3F00-4D8B-BD50-E3A0661935B1}" destId="{9130EE35-C426-4BC0-A204-99F606A88928}" srcOrd="0" destOrd="0" presId="urn:microsoft.com/office/officeart/2005/8/layout/process4"/>
    <dgm:cxn modelId="{789FDA2F-4C7B-4FCC-9C4C-24E4A788E5FE}" type="presParOf" srcId="{FE216FE5-0940-4AF6-B89D-79D8DB55C9BB}" destId="{A24722F4-5DAA-48BA-A777-E51803F2D8F9}" srcOrd="3" destOrd="0" presId="urn:microsoft.com/office/officeart/2005/8/layout/process4"/>
    <dgm:cxn modelId="{7D8A0238-A244-4688-914A-4AC742978CAC}" type="presParOf" srcId="{FE216FE5-0940-4AF6-B89D-79D8DB55C9BB}" destId="{F3F2F1CF-1671-4BAE-B0C4-A5ED3DF9246E}" srcOrd="4" destOrd="0" presId="urn:microsoft.com/office/officeart/2005/8/layout/process4"/>
    <dgm:cxn modelId="{C3907657-0E3F-449F-827E-836BCF4D72C2}" type="presParOf" srcId="{F3F2F1CF-1671-4BAE-B0C4-A5ED3DF9246E}" destId="{CB3F3935-A826-4817-B19B-3807FDC3C99F}" srcOrd="0" destOrd="0" presId="urn:microsoft.com/office/officeart/2005/8/layout/process4"/>
    <dgm:cxn modelId="{5ED2D65B-108D-43B9-8020-BD634403F25F}" type="presParOf" srcId="{FE216FE5-0940-4AF6-B89D-79D8DB55C9BB}" destId="{167FE081-56AC-45BF-BE15-00F684F67D66}" srcOrd="5" destOrd="0" presId="urn:microsoft.com/office/officeart/2005/8/layout/process4"/>
    <dgm:cxn modelId="{22746F1C-5731-41A4-A034-84323B392A9A}" type="presParOf" srcId="{FE216FE5-0940-4AF6-B89D-79D8DB55C9BB}" destId="{F28E3B93-4C1F-4C57-8D3A-5DB1F3DC2622}" srcOrd="6" destOrd="0" presId="urn:microsoft.com/office/officeart/2005/8/layout/process4"/>
    <dgm:cxn modelId="{30F0DA5F-BEC3-43BC-A0F0-89DFC01C7DD3}" type="presParOf" srcId="{F28E3B93-4C1F-4C57-8D3A-5DB1F3DC2622}" destId="{471B0C77-1A81-4773-8DAC-7B3FB5D50F2B}" srcOrd="0" destOrd="0" presId="urn:microsoft.com/office/officeart/2005/8/layout/process4"/>
    <dgm:cxn modelId="{4CA1C2D1-59E1-47DE-B953-A2B0FC9B3365}" type="presParOf" srcId="{FE216FE5-0940-4AF6-B89D-79D8DB55C9BB}" destId="{6DF44C3E-54CA-438A-9501-549F3BD9468C}" srcOrd="7" destOrd="0" presId="urn:microsoft.com/office/officeart/2005/8/layout/process4"/>
    <dgm:cxn modelId="{4541779D-AC33-4FBC-BEF7-0052F94344C0}" type="presParOf" srcId="{FE216FE5-0940-4AF6-B89D-79D8DB55C9BB}" destId="{B6498557-575B-4CB1-9F66-5A6CC7C3F0C5}" srcOrd="8" destOrd="0" presId="urn:microsoft.com/office/officeart/2005/8/layout/process4"/>
    <dgm:cxn modelId="{4FC3ACEE-6651-4D19-A6CF-6B6856921FD0}" type="presParOf" srcId="{B6498557-575B-4CB1-9F66-5A6CC7C3F0C5}" destId="{F8ADB062-1A5B-47CE-A87B-9EAFA0BBB0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D5CFD-99A9-4D4D-A98D-4281077817C1}" type="doc">
      <dgm:prSet loTypeId="urn:microsoft.com/office/officeart/2005/8/layout/StepDownProcess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41554-F9FF-4A29-B2DE-47CCFB1801E9}">
      <dgm:prSet phldrT="[Текст]"/>
      <dgm:spPr/>
      <dgm:t>
        <a:bodyPr/>
        <a:lstStyle/>
        <a:p>
          <a:r>
            <a:rPr lang="ru-RU" i="1" dirty="0" smtClean="0">
              <a:effectLst/>
            </a:rPr>
            <a:t>1 этап. Подготовительный (разработка проектного замысла).</a:t>
          </a:r>
          <a:endParaRPr lang="ru-RU" dirty="0"/>
        </a:p>
      </dgm:t>
    </dgm:pt>
    <dgm:pt modelId="{5026E9C5-9487-4737-931C-114352077CDC}" type="parTrans" cxnId="{E90150F2-4AEE-46EB-B2E7-169D870F2F1F}">
      <dgm:prSet/>
      <dgm:spPr/>
      <dgm:t>
        <a:bodyPr/>
        <a:lstStyle/>
        <a:p>
          <a:endParaRPr lang="ru-RU"/>
        </a:p>
      </dgm:t>
    </dgm:pt>
    <dgm:pt modelId="{CD4291B7-C297-4748-B0B4-B2362A54314D}" type="sibTrans" cxnId="{E90150F2-4AEE-46EB-B2E7-169D870F2F1F}">
      <dgm:prSet/>
      <dgm:spPr/>
      <dgm:t>
        <a:bodyPr/>
        <a:lstStyle/>
        <a:p>
          <a:endParaRPr lang="ru-RU"/>
        </a:p>
      </dgm:t>
    </dgm:pt>
    <dgm:pt modelId="{7DF49EF2-B499-4983-B27E-95C194437695}">
      <dgm:prSet phldrT="[Текст]"/>
      <dgm:spPr/>
      <dgm:t>
        <a:bodyPr/>
        <a:lstStyle/>
        <a:p>
          <a:r>
            <a:rPr lang="ru-RU" i="1" dirty="0" smtClean="0">
              <a:effectLst/>
            </a:rPr>
            <a:t>2 этап. Основной (реализация проектного замысла)</a:t>
          </a:r>
          <a:endParaRPr lang="ru-RU" dirty="0"/>
        </a:p>
      </dgm:t>
    </dgm:pt>
    <dgm:pt modelId="{ECF47673-8012-4170-84EE-264372BDFE65}" type="parTrans" cxnId="{3A4B7EEE-9A86-48D0-85B5-1B3F820D68A4}">
      <dgm:prSet/>
      <dgm:spPr/>
      <dgm:t>
        <a:bodyPr/>
        <a:lstStyle/>
        <a:p>
          <a:endParaRPr lang="ru-RU"/>
        </a:p>
      </dgm:t>
    </dgm:pt>
    <dgm:pt modelId="{E056060A-A7E5-41B8-8019-B175DB394819}" type="sibTrans" cxnId="{3A4B7EEE-9A86-48D0-85B5-1B3F820D68A4}">
      <dgm:prSet/>
      <dgm:spPr/>
      <dgm:t>
        <a:bodyPr/>
        <a:lstStyle/>
        <a:p>
          <a:endParaRPr lang="ru-RU"/>
        </a:p>
      </dgm:t>
    </dgm:pt>
    <dgm:pt modelId="{BC6EE72B-A497-448C-928A-096B6539829E}">
      <dgm:prSet phldrT="[Текст]"/>
      <dgm:spPr/>
      <dgm:t>
        <a:bodyPr/>
        <a:lstStyle/>
        <a:p>
          <a:r>
            <a:rPr lang="ru-RU" i="1" dirty="0" smtClean="0">
              <a:effectLst/>
            </a:rPr>
            <a:t>3 этап. Рефлексивный (подведение итогов проектной деятельности).</a:t>
          </a:r>
          <a:endParaRPr lang="ru-RU" dirty="0"/>
        </a:p>
      </dgm:t>
    </dgm:pt>
    <dgm:pt modelId="{344B7F31-5A7E-4B39-8661-529564C0F545}" type="parTrans" cxnId="{5A6057C2-615F-42F4-BA97-6455A6049E73}">
      <dgm:prSet/>
      <dgm:spPr/>
      <dgm:t>
        <a:bodyPr/>
        <a:lstStyle/>
        <a:p>
          <a:endParaRPr lang="ru-RU"/>
        </a:p>
      </dgm:t>
    </dgm:pt>
    <dgm:pt modelId="{8D80DBFE-BA20-4B90-8E4E-5DB041AB823D}" type="sibTrans" cxnId="{5A6057C2-615F-42F4-BA97-6455A6049E73}">
      <dgm:prSet/>
      <dgm:spPr/>
      <dgm:t>
        <a:bodyPr/>
        <a:lstStyle/>
        <a:p>
          <a:endParaRPr lang="ru-RU"/>
        </a:p>
      </dgm:t>
    </dgm:pt>
    <dgm:pt modelId="{53C46878-0D07-4488-8CB5-C73B23F6AE41}" type="pres">
      <dgm:prSet presAssocID="{BE1D5CFD-99A9-4D4D-A98D-4281077817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F3F30-03FF-447C-A724-17F9408942B7}" type="pres">
      <dgm:prSet presAssocID="{6D941554-F9FF-4A29-B2DE-47CCFB1801E9}" presName="composite" presStyleCnt="0"/>
      <dgm:spPr/>
      <dgm:t>
        <a:bodyPr/>
        <a:lstStyle/>
        <a:p>
          <a:endParaRPr lang="ru-RU"/>
        </a:p>
      </dgm:t>
    </dgm:pt>
    <dgm:pt modelId="{1597E92B-4FBC-4356-BD86-EAD0ACC39643}" type="pres">
      <dgm:prSet presAssocID="{6D941554-F9FF-4A29-B2DE-47CCFB1801E9}" presName="bentUpArrow1" presStyleLbl="alignImgPlace1" presStyleIdx="0" presStyleCnt="2"/>
      <dgm:spPr/>
      <dgm:t>
        <a:bodyPr/>
        <a:lstStyle/>
        <a:p>
          <a:endParaRPr lang="ru-RU"/>
        </a:p>
      </dgm:t>
    </dgm:pt>
    <dgm:pt modelId="{83594E4A-0F04-42CB-AB9C-CBB6F3D87E02}" type="pres">
      <dgm:prSet presAssocID="{6D941554-F9FF-4A29-B2DE-47CCFB1801E9}" presName="ParentText" presStyleLbl="node1" presStyleIdx="0" presStyleCnt="3" custScaleX="145199" custLinFactNeighborX="-19643" custLinFactNeighborY="84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8BBCD-DC69-43E4-B83D-DBD251346987}" type="pres">
      <dgm:prSet presAssocID="{6D941554-F9FF-4A29-B2DE-47CCFB1801E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A5E2A-8F68-4956-A3C1-725BA334049E}" type="pres">
      <dgm:prSet presAssocID="{CD4291B7-C297-4748-B0B4-B2362A54314D}" presName="sibTrans" presStyleCnt="0"/>
      <dgm:spPr/>
      <dgm:t>
        <a:bodyPr/>
        <a:lstStyle/>
        <a:p>
          <a:endParaRPr lang="ru-RU"/>
        </a:p>
      </dgm:t>
    </dgm:pt>
    <dgm:pt modelId="{A1015EFD-C284-4B3F-9CFF-E72461545FEC}" type="pres">
      <dgm:prSet presAssocID="{7DF49EF2-B499-4983-B27E-95C194437695}" presName="composite" presStyleCnt="0"/>
      <dgm:spPr/>
      <dgm:t>
        <a:bodyPr/>
        <a:lstStyle/>
        <a:p>
          <a:endParaRPr lang="ru-RU"/>
        </a:p>
      </dgm:t>
    </dgm:pt>
    <dgm:pt modelId="{F0153917-D770-45E6-9A51-36773951F63D}" type="pres">
      <dgm:prSet presAssocID="{7DF49EF2-B499-4983-B27E-95C194437695}" presName="bentUpArrow1" presStyleLbl="alignImgPlace1" presStyleIdx="1" presStyleCnt="2"/>
      <dgm:spPr/>
      <dgm:t>
        <a:bodyPr/>
        <a:lstStyle/>
        <a:p>
          <a:endParaRPr lang="ru-RU"/>
        </a:p>
      </dgm:t>
    </dgm:pt>
    <dgm:pt modelId="{F43F1614-004D-4438-ADEF-059DBB1A6676}" type="pres">
      <dgm:prSet presAssocID="{7DF49EF2-B499-4983-B27E-95C194437695}" presName="ParentText" presStyleLbl="node1" presStyleIdx="1" presStyleCnt="3" custScaleX="140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7ADDB-60D6-4B13-82CB-66B2B4221647}" type="pres">
      <dgm:prSet presAssocID="{7DF49EF2-B499-4983-B27E-95C19443769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D131-BCFD-472D-92A1-802BD75CCE29}" type="pres">
      <dgm:prSet presAssocID="{E056060A-A7E5-41B8-8019-B175DB394819}" presName="sibTrans" presStyleCnt="0"/>
      <dgm:spPr/>
      <dgm:t>
        <a:bodyPr/>
        <a:lstStyle/>
        <a:p>
          <a:endParaRPr lang="ru-RU"/>
        </a:p>
      </dgm:t>
    </dgm:pt>
    <dgm:pt modelId="{FAD755CD-8C5D-4C44-AE26-FF37481375F9}" type="pres">
      <dgm:prSet presAssocID="{BC6EE72B-A497-448C-928A-096B6539829E}" presName="composite" presStyleCnt="0"/>
      <dgm:spPr/>
      <dgm:t>
        <a:bodyPr/>
        <a:lstStyle/>
        <a:p>
          <a:endParaRPr lang="ru-RU"/>
        </a:p>
      </dgm:t>
    </dgm:pt>
    <dgm:pt modelId="{8D1F72D8-590C-4E43-916E-54580AB1A553}" type="pres">
      <dgm:prSet presAssocID="{BC6EE72B-A497-448C-928A-096B6539829E}" presName="ParentText" presStyleLbl="node1" presStyleIdx="2" presStyleCnt="3" custScaleX="149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150F2-4AEE-46EB-B2E7-169D870F2F1F}" srcId="{BE1D5CFD-99A9-4D4D-A98D-4281077817C1}" destId="{6D941554-F9FF-4A29-B2DE-47CCFB1801E9}" srcOrd="0" destOrd="0" parTransId="{5026E9C5-9487-4737-931C-114352077CDC}" sibTransId="{CD4291B7-C297-4748-B0B4-B2362A54314D}"/>
    <dgm:cxn modelId="{3A4B7EEE-9A86-48D0-85B5-1B3F820D68A4}" srcId="{BE1D5CFD-99A9-4D4D-A98D-4281077817C1}" destId="{7DF49EF2-B499-4983-B27E-95C194437695}" srcOrd="1" destOrd="0" parTransId="{ECF47673-8012-4170-84EE-264372BDFE65}" sibTransId="{E056060A-A7E5-41B8-8019-B175DB394819}"/>
    <dgm:cxn modelId="{8650657C-830D-4A62-BF9D-49B47AA67293}" type="presOf" srcId="{6D941554-F9FF-4A29-B2DE-47CCFB1801E9}" destId="{83594E4A-0F04-42CB-AB9C-CBB6F3D87E02}" srcOrd="0" destOrd="0" presId="urn:microsoft.com/office/officeart/2005/8/layout/StepDownProcess"/>
    <dgm:cxn modelId="{5A6057C2-615F-42F4-BA97-6455A6049E73}" srcId="{BE1D5CFD-99A9-4D4D-A98D-4281077817C1}" destId="{BC6EE72B-A497-448C-928A-096B6539829E}" srcOrd="2" destOrd="0" parTransId="{344B7F31-5A7E-4B39-8661-529564C0F545}" sibTransId="{8D80DBFE-BA20-4B90-8E4E-5DB041AB823D}"/>
    <dgm:cxn modelId="{B1F1F03D-B2B4-4B4E-9107-121252094DC5}" type="presOf" srcId="{BE1D5CFD-99A9-4D4D-A98D-4281077817C1}" destId="{53C46878-0D07-4488-8CB5-C73B23F6AE41}" srcOrd="0" destOrd="0" presId="urn:microsoft.com/office/officeart/2005/8/layout/StepDownProcess"/>
    <dgm:cxn modelId="{F736A837-FFC7-4DC3-9F56-F40566BF5B58}" type="presOf" srcId="{BC6EE72B-A497-448C-928A-096B6539829E}" destId="{8D1F72D8-590C-4E43-916E-54580AB1A553}" srcOrd="0" destOrd="0" presId="urn:microsoft.com/office/officeart/2005/8/layout/StepDownProcess"/>
    <dgm:cxn modelId="{99164112-F507-42AA-8D57-C03962C5CBE0}" type="presOf" srcId="{7DF49EF2-B499-4983-B27E-95C194437695}" destId="{F43F1614-004D-4438-ADEF-059DBB1A6676}" srcOrd="0" destOrd="0" presId="urn:microsoft.com/office/officeart/2005/8/layout/StepDownProcess"/>
    <dgm:cxn modelId="{27D62B1D-045E-4235-9BDE-6065C8BBCC7A}" type="presParOf" srcId="{53C46878-0D07-4488-8CB5-C73B23F6AE41}" destId="{BC2F3F30-03FF-447C-A724-17F9408942B7}" srcOrd="0" destOrd="0" presId="urn:microsoft.com/office/officeart/2005/8/layout/StepDownProcess"/>
    <dgm:cxn modelId="{F0DE1C96-AFC7-4A11-96E0-64215B39591D}" type="presParOf" srcId="{BC2F3F30-03FF-447C-A724-17F9408942B7}" destId="{1597E92B-4FBC-4356-BD86-EAD0ACC39643}" srcOrd="0" destOrd="0" presId="urn:microsoft.com/office/officeart/2005/8/layout/StepDownProcess"/>
    <dgm:cxn modelId="{51BB0E5B-54E1-47FB-B59D-6CDF270CDF94}" type="presParOf" srcId="{BC2F3F30-03FF-447C-A724-17F9408942B7}" destId="{83594E4A-0F04-42CB-AB9C-CBB6F3D87E02}" srcOrd="1" destOrd="0" presId="urn:microsoft.com/office/officeart/2005/8/layout/StepDownProcess"/>
    <dgm:cxn modelId="{FB56E4F9-9F1F-4C52-A5A3-B10B92BB55B8}" type="presParOf" srcId="{BC2F3F30-03FF-447C-A724-17F9408942B7}" destId="{3C78BBCD-DC69-43E4-B83D-DBD251346987}" srcOrd="2" destOrd="0" presId="urn:microsoft.com/office/officeart/2005/8/layout/StepDownProcess"/>
    <dgm:cxn modelId="{F62287C7-274B-46F0-9559-78595CF60E52}" type="presParOf" srcId="{53C46878-0D07-4488-8CB5-C73B23F6AE41}" destId="{0C5A5E2A-8F68-4956-A3C1-725BA334049E}" srcOrd="1" destOrd="0" presId="urn:microsoft.com/office/officeart/2005/8/layout/StepDownProcess"/>
    <dgm:cxn modelId="{8A9FCCD2-9CE1-488D-B3B6-7A301DEE5E38}" type="presParOf" srcId="{53C46878-0D07-4488-8CB5-C73B23F6AE41}" destId="{A1015EFD-C284-4B3F-9CFF-E72461545FEC}" srcOrd="2" destOrd="0" presId="urn:microsoft.com/office/officeart/2005/8/layout/StepDownProcess"/>
    <dgm:cxn modelId="{832163BF-6545-4843-AE67-019915532A9A}" type="presParOf" srcId="{A1015EFD-C284-4B3F-9CFF-E72461545FEC}" destId="{F0153917-D770-45E6-9A51-36773951F63D}" srcOrd="0" destOrd="0" presId="urn:microsoft.com/office/officeart/2005/8/layout/StepDownProcess"/>
    <dgm:cxn modelId="{1120B7B5-4F02-4B4B-AB94-0B80A4265D95}" type="presParOf" srcId="{A1015EFD-C284-4B3F-9CFF-E72461545FEC}" destId="{F43F1614-004D-4438-ADEF-059DBB1A6676}" srcOrd="1" destOrd="0" presId="urn:microsoft.com/office/officeart/2005/8/layout/StepDownProcess"/>
    <dgm:cxn modelId="{299032DC-854E-44B8-8AF7-A64A876B9974}" type="presParOf" srcId="{A1015EFD-C284-4B3F-9CFF-E72461545FEC}" destId="{2E77ADDB-60D6-4B13-82CB-66B2B4221647}" srcOrd="2" destOrd="0" presId="urn:microsoft.com/office/officeart/2005/8/layout/StepDownProcess"/>
    <dgm:cxn modelId="{48B28D16-6A0C-4DD7-BA5E-715080090882}" type="presParOf" srcId="{53C46878-0D07-4488-8CB5-C73B23F6AE41}" destId="{EC07D131-BCFD-472D-92A1-802BD75CCE29}" srcOrd="3" destOrd="0" presId="urn:microsoft.com/office/officeart/2005/8/layout/StepDownProcess"/>
    <dgm:cxn modelId="{F05FA137-92D3-4969-85BF-EF6C646FF96B}" type="presParOf" srcId="{53C46878-0D07-4488-8CB5-C73B23F6AE41}" destId="{FAD755CD-8C5D-4C44-AE26-FF37481375F9}" srcOrd="4" destOrd="0" presId="urn:microsoft.com/office/officeart/2005/8/layout/StepDownProcess"/>
    <dgm:cxn modelId="{2BDAC6FD-E9CA-49E9-B121-CB2CEC31C0E8}" type="presParOf" srcId="{FAD755CD-8C5D-4C44-AE26-FF37481375F9}" destId="{8D1F72D8-590C-4E43-916E-54580AB1A55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996517-1577-46A8-A354-8259598877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8A36-DC29-400E-900C-53832C773FD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Сбор информации о проблеме (копилка). Классификация информации.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8E66DEC7-EEFB-4784-B548-730A6F933542}" type="parTrans" cxnId="{480F5B26-0513-488B-94A5-A6AE46BB4B82}">
      <dgm:prSet/>
      <dgm:spPr/>
      <dgm:t>
        <a:bodyPr/>
        <a:lstStyle/>
        <a:p>
          <a:endParaRPr lang="ru-RU"/>
        </a:p>
      </dgm:t>
    </dgm:pt>
    <dgm:pt modelId="{88BABB80-868D-415B-96AD-D2485CF64D9A}" type="sibTrans" cxnId="{480F5B26-0513-488B-94A5-A6AE46BB4B82}">
      <dgm:prSet/>
      <dgm:spPr/>
      <dgm:t>
        <a:bodyPr/>
        <a:lstStyle/>
        <a:p>
          <a:endParaRPr lang="ru-RU"/>
        </a:p>
      </dgm:t>
    </dgm:pt>
    <dgm:pt modelId="{D0F0AF6F-370D-4A15-8235-390EC7766F4C}">
      <dgm:prSet phldrT="[Текст]" phldr="1"/>
      <dgm:spPr/>
      <dgm:t>
        <a:bodyPr/>
        <a:lstStyle/>
        <a:p>
          <a:endParaRPr lang="ru-RU" dirty="0"/>
        </a:p>
      </dgm:t>
    </dgm:pt>
    <dgm:pt modelId="{EEF77894-BDF3-4554-9504-0929FD9C2DFC}" type="sibTrans" cxnId="{206071C8-085F-460A-B370-C35F4470746F}">
      <dgm:prSet/>
      <dgm:spPr/>
      <dgm:t>
        <a:bodyPr/>
        <a:lstStyle/>
        <a:p>
          <a:endParaRPr lang="ru-RU"/>
        </a:p>
      </dgm:t>
    </dgm:pt>
    <dgm:pt modelId="{45B6873E-DEBA-460F-8E43-219003815E01}" type="parTrans" cxnId="{206071C8-085F-460A-B370-C35F4470746F}">
      <dgm:prSet/>
      <dgm:spPr/>
      <dgm:t>
        <a:bodyPr/>
        <a:lstStyle/>
        <a:p>
          <a:endParaRPr lang="ru-RU"/>
        </a:p>
      </dgm:t>
    </dgm:pt>
    <dgm:pt modelId="{19F4A79D-072B-425D-8D5A-A538AC63F445}" type="pres">
      <dgm:prSet presAssocID="{D8996517-1577-46A8-A354-825959887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06A27-A55F-45E3-B2FA-E061A439EAFA}" type="pres">
      <dgm:prSet presAssocID="{D0F0AF6F-370D-4A15-8235-390EC7766F4C}" presName="composite" presStyleCnt="0"/>
      <dgm:spPr/>
    </dgm:pt>
    <dgm:pt modelId="{125640AC-BA89-4202-B5A0-1B6541E4A9B5}" type="pres">
      <dgm:prSet presAssocID="{D0F0AF6F-370D-4A15-8235-390EC7766F4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367C-719B-4122-B8C6-B088BE0F1B01}" type="pres">
      <dgm:prSet presAssocID="{D0F0AF6F-370D-4A15-8235-390EC7766F4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F5B26-0513-488B-94A5-A6AE46BB4B82}" srcId="{D0F0AF6F-370D-4A15-8235-390EC7766F4C}" destId="{BF568A36-DC29-400E-900C-53832C773FDA}" srcOrd="0" destOrd="0" parTransId="{8E66DEC7-EEFB-4784-B548-730A6F933542}" sibTransId="{88BABB80-868D-415B-96AD-D2485CF64D9A}"/>
    <dgm:cxn modelId="{206071C8-085F-460A-B370-C35F4470746F}" srcId="{D8996517-1577-46A8-A354-8259598877EB}" destId="{D0F0AF6F-370D-4A15-8235-390EC7766F4C}" srcOrd="0" destOrd="0" parTransId="{45B6873E-DEBA-460F-8E43-219003815E01}" sibTransId="{EEF77894-BDF3-4554-9504-0929FD9C2DFC}"/>
    <dgm:cxn modelId="{E3D6F720-F79F-484E-8E12-CACA8BC0D357}" type="presOf" srcId="{D0F0AF6F-370D-4A15-8235-390EC7766F4C}" destId="{125640AC-BA89-4202-B5A0-1B6541E4A9B5}" srcOrd="0" destOrd="0" presId="urn:microsoft.com/office/officeart/2005/8/layout/chevron2"/>
    <dgm:cxn modelId="{74FD78C5-84A9-4FE7-A44F-A6E096EEBA3F}" type="presOf" srcId="{BF568A36-DC29-400E-900C-53832C773FDA}" destId="{124F367C-719B-4122-B8C6-B088BE0F1B01}" srcOrd="0" destOrd="0" presId="urn:microsoft.com/office/officeart/2005/8/layout/chevron2"/>
    <dgm:cxn modelId="{C68EB96A-5D44-48B4-966E-EA36F1E7EB2D}" type="presOf" srcId="{D8996517-1577-46A8-A354-8259598877EB}" destId="{19F4A79D-072B-425D-8D5A-A538AC63F445}" srcOrd="0" destOrd="0" presId="urn:microsoft.com/office/officeart/2005/8/layout/chevron2"/>
    <dgm:cxn modelId="{D773347A-2783-4B4F-A7B8-529611BFE868}" type="presParOf" srcId="{19F4A79D-072B-425D-8D5A-A538AC63F445}" destId="{54906A27-A55F-45E3-B2FA-E061A439EAFA}" srcOrd="0" destOrd="0" presId="urn:microsoft.com/office/officeart/2005/8/layout/chevron2"/>
    <dgm:cxn modelId="{83FE483B-72A5-42FE-9D9D-C138FD4B9E7E}" type="presParOf" srcId="{54906A27-A55F-45E3-B2FA-E061A439EAFA}" destId="{125640AC-BA89-4202-B5A0-1B6541E4A9B5}" srcOrd="0" destOrd="0" presId="urn:microsoft.com/office/officeart/2005/8/layout/chevron2"/>
    <dgm:cxn modelId="{C1C5BDAB-8B5C-4438-9955-B0F3010728F5}" type="presParOf" srcId="{54906A27-A55F-45E3-B2FA-E061A439EAFA}" destId="{124F367C-719B-4122-B8C6-B088BE0F1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96517-1577-46A8-A354-8259598877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8A36-DC29-400E-900C-53832C773FDA}">
      <dgm:prSet phldrT="[Текст]"/>
      <dgm:spPr/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E66DEC7-EEFB-4784-B548-730A6F933542}" type="parTrans" cxnId="{480F5B26-0513-488B-94A5-A6AE46BB4B82}">
      <dgm:prSet/>
      <dgm:spPr/>
      <dgm:t>
        <a:bodyPr/>
        <a:lstStyle/>
        <a:p>
          <a:endParaRPr lang="ru-RU"/>
        </a:p>
      </dgm:t>
    </dgm:pt>
    <dgm:pt modelId="{88BABB80-868D-415B-96AD-D2485CF64D9A}" type="sibTrans" cxnId="{480F5B26-0513-488B-94A5-A6AE46BB4B82}">
      <dgm:prSet/>
      <dgm:spPr/>
      <dgm:t>
        <a:bodyPr/>
        <a:lstStyle/>
        <a:p>
          <a:endParaRPr lang="ru-RU"/>
        </a:p>
      </dgm:t>
    </dgm:pt>
    <dgm:pt modelId="{D0F0AF6F-370D-4A15-8235-390EC7766F4C}">
      <dgm:prSet phldrT="[Текст]" phldr="1"/>
      <dgm:spPr/>
      <dgm:t>
        <a:bodyPr/>
        <a:lstStyle/>
        <a:p>
          <a:endParaRPr lang="ru-RU" dirty="0"/>
        </a:p>
      </dgm:t>
    </dgm:pt>
    <dgm:pt modelId="{EEF77894-BDF3-4554-9504-0929FD9C2DFC}" type="sibTrans" cxnId="{206071C8-085F-460A-B370-C35F4470746F}">
      <dgm:prSet/>
      <dgm:spPr/>
      <dgm:t>
        <a:bodyPr/>
        <a:lstStyle/>
        <a:p>
          <a:endParaRPr lang="ru-RU"/>
        </a:p>
      </dgm:t>
    </dgm:pt>
    <dgm:pt modelId="{45B6873E-DEBA-460F-8E43-219003815E01}" type="parTrans" cxnId="{206071C8-085F-460A-B370-C35F4470746F}">
      <dgm:prSet/>
      <dgm:spPr/>
      <dgm:t>
        <a:bodyPr/>
        <a:lstStyle/>
        <a:p>
          <a:endParaRPr lang="ru-RU"/>
        </a:p>
      </dgm:t>
    </dgm:pt>
    <dgm:pt modelId="{ACE663E0-E732-43CB-AB88-40665F817EB8}">
      <dgm:prSet custT="1"/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Анализ полученной информации </a:t>
          </a:r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0AEBA00E-E7F2-4BBB-BC89-7AD2EAC50D57}" type="parTrans" cxnId="{A8C8DF9E-E9A2-40CE-8ED8-CBED50DD385D}">
      <dgm:prSet/>
      <dgm:spPr/>
      <dgm:t>
        <a:bodyPr/>
        <a:lstStyle/>
        <a:p>
          <a:endParaRPr lang="ru-RU"/>
        </a:p>
      </dgm:t>
    </dgm:pt>
    <dgm:pt modelId="{3300E883-E0A4-4581-8A5C-CEC0FEA328BC}" type="sibTrans" cxnId="{A8C8DF9E-E9A2-40CE-8ED8-CBED50DD385D}">
      <dgm:prSet/>
      <dgm:spPr/>
      <dgm:t>
        <a:bodyPr/>
        <a:lstStyle/>
        <a:p>
          <a:endParaRPr lang="ru-RU"/>
        </a:p>
      </dgm:t>
    </dgm:pt>
    <dgm:pt modelId="{19F4A79D-072B-425D-8D5A-A538AC63F445}" type="pres">
      <dgm:prSet presAssocID="{D8996517-1577-46A8-A354-825959887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06A27-A55F-45E3-B2FA-E061A439EAFA}" type="pres">
      <dgm:prSet presAssocID="{D0F0AF6F-370D-4A15-8235-390EC7766F4C}" presName="composite" presStyleCnt="0"/>
      <dgm:spPr/>
    </dgm:pt>
    <dgm:pt modelId="{125640AC-BA89-4202-B5A0-1B6541E4A9B5}" type="pres">
      <dgm:prSet presAssocID="{D0F0AF6F-370D-4A15-8235-390EC7766F4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367C-719B-4122-B8C6-B088BE0F1B01}" type="pres">
      <dgm:prSet presAssocID="{D0F0AF6F-370D-4A15-8235-390EC7766F4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F5B26-0513-488B-94A5-A6AE46BB4B82}" srcId="{D0F0AF6F-370D-4A15-8235-390EC7766F4C}" destId="{BF568A36-DC29-400E-900C-53832C773FDA}" srcOrd="0" destOrd="0" parTransId="{8E66DEC7-EEFB-4784-B548-730A6F933542}" sibTransId="{88BABB80-868D-415B-96AD-D2485CF64D9A}"/>
    <dgm:cxn modelId="{F4EF09A0-C077-4785-9A07-4E555C563EC0}" type="presOf" srcId="{D0F0AF6F-370D-4A15-8235-390EC7766F4C}" destId="{125640AC-BA89-4202-B5A0-1B6541E4A9B5}" srcOrd="0" destOrd="0" presId="urn:microsoft.com/office/officeart/2005/8/layout/chevron2"/>
    <dgm:cxn modelId="{206071C8-085F-460A-B370-C35F4470746F}" srcId="{D8996517-1577-46A8-A354-8259598877EB}" destId="{D0F0AF6F-370D-4A15-8235-390EC7766F4C}" srcOrd="0" destOrd="0" parTransId="{45B6873E-DEBA-460F-8E43-219003815E01}" sibTransId="{EEF77894-BDF3-4554-9504-0929FD9C2DFC}"/>
    <dgm:cxn modelId="{A8C8DF9E-E9A2-40CE-8ED8-CBED50DD385D}" srcId="{D0F0AF6F-370D-4A15-8235-390EC7766F4C}" destId="{ACE663E0-E732-43CB-AB88-40665F817EB8}" srcOrd="1" destOrd="0" parTransId="{0AEBA00E-E7F2-4BBB-BC89-7AD2EAC50D57}" sibTransId="{3300E883-E0A4-4581-8A5C-CEC0FEA328BC}"/>
    <dgm:cxn modelId="{7E914CA4-1E42-4486-B40D-20CB11AB7F89}" type="presOf" srcId="{D8996517-1577-46A8-A354-8259598877EB}" destId="{19F4A79D-072B-425D-8D5A-A538AC63F445}" srcOrd="0" destOrd="0" presId="urn:microsoft.com/office/officeart/2005/8/layout/chevron2"/>
    <dgm:cxn modelId="{5928EA20-6AB0-4CC8-ABF9-65566B59B1B3}" type="presOf" srcId="{ACE663E0-E732-43CB-AB88-40665F817EB8}" destId="{124F367C-719B-4122-B8C6-B088BE0F1B01}" srcOrd="0" destOrd="1" presId="urn:microsoft.com/office/officeart/2005/8/layout/chevron2"/>
    <dgm:cxn modelId="{65BD4CE5-D14D-46BB-96BA-8CF1D20E0373}" type="presOf" srcId="{BF568A36-DC29-400E-900C-53832C773FDA}" destId="{124F367C-719B-4122-B8C6-B088BE0F1B01}" srcOrd="0" destOrd="0" presId="urn:microsoft.com/office/officeart/2005/8/layout/chevron2"/>
    <dgm:cxn modelId="{A8C03F8D-25DB-423A-ABCA-31102A05B9BC}" type="presParOf" srcId="{19F4A79D-072B-425D-8D5A-A538AC63F445}" destId="{54906A27-A55F-45E3-B2FA-E061A439EAFA}" srcOrd="0" destOrd="0" presId="urn:microsoft.com/office/officeart/2005/8/layout/chevron2"/>
    <dgm:cxn modelId="{2DE0CBD9-238F-4C63-A1DB-C3E45C1BA393}" type="presParOf" srcId="{54906A27-A55F-45E3-B2FA-E061A439EAFA}" destId="{125640AC-BA89-4202-B5A0-1B6541E4A9B5}" srcOrd="0" destOrd="0" presId="urn:microsoft.com/office/officeart/2005/8/layout/chevron2"/>
    <dgm:cxn modelId="{579E554E-B564-4444-A566-54C1FC9BE58E}" type="presParOf" srcId="{54906A27-A55F-45E3-B2FA-E061A439EAFA}" destId="{124F367C-719B-4122-B8C6-B088BE0F1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96517-1577-46A8-A354-8259598877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8A36-DC29-400E-900C-53832C773FDA}">
      <dgm:prSet phldrT="[Текст]"/>
      <dgm:spPr/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E66DEC7-EEFB-4784-B548-730A6F933542}" type="parTrans" cxnId="{480F5B26-0513-488B-94A5-A6AE46BB4B82}">
      <dgm:prSet/>
      <dgm:spPr/>
      <dgm:t>
        <a:bodyPr/>
        <a:lstStyle/>
        <a:p>
          <a:endParaRPr lang="ru-RU"/>
        </a:p>
      </dgm:t>
    </dgm:pt>
    <dgm:pt modelId="{88BABB80-868D-415B-96AD-D2485CF64D9A}" type="sibTrans" cxnId="{480F5B26-0513-488B-94A5-A6AE46BB4B82}">
      <dgm:prSet/>
      <dgm:spPr/>
      <dgm:t>
        <a:bodyPr/>
        <a:lstStyle/>
        <a:p>
          <a:endParaRPr lang="ru-RU"/>
        </a:p>
      </dgm:t>
    </dgm:pt>
    <dgm:pt modelId="{D0F0AF6F-370D-4A15-8235-390EC7766F4C}">
      <dgm:prSet phldrT="[Текст]" phldr="1"/>
      <dgm:spPr/>
      <dgm:t>
        <a:bodyPr/>
        <a:lstStyle/>
        <a:p>
          <a:endParaRPr lang="ru-RU" dirty="0"/>
        </a:p>
      </dgm:t>
    </dgm:pt>
    <dgm:pt modelId="{EEF77894-BDF3-4554-9504-0929FD9C2DFC}" type="sibTrans" cxnId="{206071C8-085F-460A-B370-C35F4470746F}">
      <dgm:prSet/>
      <dgm:spPr/>
      <dgm:t>
        <a:bodyPr/>
        <a:lstStyle/>
        <a:p>
          <a:endParaRPr lang="ru-RU"/>
        </a:p>
      </dgm:t>
    </dgm:pt>
    <dgm:pt modelId="{45B6873E-DEBA-460F-8E43-219003815E01}" type="parTrans" cxnId="{206071C8-085F-460A-B370-C35F4470746F}">
      <dgm:prSet/>
      <dgm:spPr/>
      <dgm:t>
        <a:bodyPr/>
        <a:lstStyle/>
        <a:p>
          <a:endParaRPr lang="ru-RU"/>
        </a:p>
      </dgm:t>
    </dgm:pt>
    <dgm:pt modelId="{ACE663E0-E732-43CB-AB88-40665F817EB8}">
      <dgm:prSet custT="1"/>
      <dgm:spPr/>
      <dgm:t>
        <a:bodyPr/>
        <a:lstStyle/>
        <a:p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0AEBA00E-E7F2-4BBB-BC89-7AD2EAC50D57}" type="parTrans" cxnId="{A8C8DF9E-E9A2-40CE-8ED8-CBED50DD385D}">
      <dgm:prSet/>
      <dgm:spPr/>
      <dgm:t>
        <a:bodyPr/>
        <a:lstStyle/>
        <a:p>
          <a:endParaRPr lang="ru-RU"/>
        </a:p>
      </dgm:t>
    </dgm:pt>
    <dgm:pt modelId="{3300E883-E0A4-4581-8A5C-CEC0FEA328BC}" type="sibTrans" cxnId="{A8C8DF9E-E9A2-40CE-8ED8-CBED50DD385D}">
      <dgm:prSet/>
      <dgm:spPr/>
      <dgm:t>
        <a:bodyPr/>
        <a:lstStyle/>
        <a:p>
          <a:endParaRPr lang="ru-RU"/>
        </a:p>
      </dgm:t>
    </dgm:pt>
    <dgm:pt modelId="{88DE85ED-4D05-479E-9DE4-BF0AAA985098}">
      <dgm:prSet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Создание модели продукта на основе анализа</a:t>
          </a:r>
          <a:endParaRPr lang="ru-RU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3CA4D917-4153-4C0D-A6E3-BA84704E919D}" type="parTrans" cxnId="{6F015E79-8B12-46AA-A9A8-F5E7FB4CC3F4}">
      <dgm:prSet/>
      <dgm:spPr/>
      <dgm:t>
        <a:bodyPr/>
        <a:lstStyle/>
        <a:p>
          <a:endParaRPr lang="ru-RU"/>
        </a:p>
      </dgm:t>
    </dgm:pt>
    <dgm:pt modelId="{5241A497-0799-446A-B385-AFBBD7FD9BCA}" type="sibTrans" cxnId="{6F015E79-8B12-46AA-A9A8-F5E7FB4CC3F4}">
      <dgm:prSet/>
      <dgm:spPr/>
      <dgm:t>
        <a:bodyPr/>
        <a:lstStyle/>
        <a:p>
          <a:endParaRPr lang="ru-RU"/>
        </a:p>
      </dgm:t>
    </dgm:pt>
    <dgm:pt modelId="{19F4A79D-072B-425D-8D5A-A538AC63F445}" type="pres">
      <dgm:prSet presAssocID="{D8996517-1577-46A8-A354-825959887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06A27-A55F-45E3-B2FA-E061A439EAFA}" type="pres">
      <dgm:prSet presAssocID="{D0F0AF6F-370D-4A15-8235-390EC7766F4C}" presName="composite" presStyleCnt="0"/>
      <dgm:spPr/>
    </dgm:pt>
    <dgm:pt modelId="{125640AC-BA89-4202-B5A0-1B6541E4A9B5}" type="pres">
      <dgm:prSet presAssocID="{D0F0AF6F-370D-4A15-8235-390EC7766F4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367C-719B-4122-B8C6-B088BE0F1B01}" type="pres">
      <dgm:prSet presAssocID="{D0F0AF6F-370D-4A15-8235-390EC7766F4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E5493-F502-4487-9E3D-F608C863FC7D}" type="presOf" srcId="{88DE85ED-4D05-479E-9DE4-BF0AAA985098}" destId="{124F367C-719B-4122-B8C6-B088BE0F1B01}" srcOrd="0" destOrd="1" presId="urn:microsoft.com/office/officeart/2005/8/layout/chevron2"/>
    <dgm:cxn modelId="{FA47F40F-132D-4D27-9B4D-F90B02CDA56D}" type="presOf" srcId="{D0F0AF6F-370D-4A15-8235-390EC7766F4C}" destId="{125640AC-BA89-4202-B5A0-1B6541E4A9B5}" srcOrd="0" destOrd="0" presId="urn:microsoft.com/office/officeart/2005/8/layout/chevron2"/>
    <dgm:cxn modelId="{206071C8-085F-460A-B370-C35F4470746F}" srcId="{D8996517-1577-46A8-A354-8259598877EB}" destId="{D0F0AF6F-370D-4A15-8235-390EC7766F4C}" srcOrd="0" destOrd="0" parTransId="{45B6873E-DEBA-460F-8E43-219003815E01}" sibTransId="{EEF77894-BDF3-4554-9504-0929FD9C2DFC}"/>
    <dgm:cxn modelId="{51BC3114-2C5D-4552-843D-ED8637BE96B1}" type="presOf" srcId="{BF568A36-DC29-400E-900C-53832C773FDA}" destId="{124F367C-719B-4122-B8C6-B088BE0F1B01}" srcOrd="0" destOrd="0" presId="urn:microsoft.com/office/officeart/2005/8/layout/chevron2"/>
    <dgm:cxn modelId="{480F5B26-0513-488B-94A5-A6AE46BB4B82}" srcId="{D0F0AF6F-370D-4A15-8235-390EC7766F4C}" destId="{BF568A36-DC29-400E-900C-53832C773FDA}" srcOrd="0" destOrd="0" parTransId="{8E66DEC7-EEFB-4784-B548-730A6F933542}" sibTransId="{88BABB80-868D-415B-96AD-D2485CF64D9A}"/>
    <dgm:cxn modelId="{A8C8DF9E-E9A2-40CE-8ED8-CBED50DD385D}" srcId="{D0F0AF6F-370D-4A15-8235-390EC7766F4C}" destId="{ACE663E0-E732-43CB-AB88-40665F817EB8}" srcOrd="2" destOrd="0" parTransId="{0AEBA00E-E7F2-4BBB-BC89-7AD2EAC50D57}" sibTransId="{3300E883-E0A4-4581-8A5C-CEC0FEA328BC}"/>
    <dgm:cxn modelId="{EA3E5741-DCA8-4388-AC46-3510067BFC83}" type="presOf" srcId="{ACE663E0-E732-43CB-AB88-40665F817EB8}" destId="{124F367C-719B-4122-B8C6-B088BE0F1B01}" srcOrd="0" destOrd="2" presId="urn:microsoft.com/office/officeart/2005/8/layout/chevron2"/>
    <dgm:cxn modelId="{82FE7E32-162E-48D6-A6CB-6C692B4A98AF}" type="presOf" srcId="{D8996517-1577-46A8-A354-8259598877EB}" destId="{19F4A79D-072B-425D-8D5A-A538AC63F445}" srcOrd="0" destOrd="0" presId="urn:microsoft.com/office/officeart/2005/8/layout/chevron2"/>
    <dgm:cxn modelId="{6F015E79-8B12-46AA-A9A8-F5E7FB4CC3F4}" srcId="{D0F0AF6F-370D-4A15-8235-390EC7766F4C}" destId="{88DE85ED-4D05-479E-9DE4-BF0AAA985098}" srcOrd="1" destOrd="0" parTransId="{3CA4D917-4153-4C0D-A6E3-BA84704E919D}" sibTransId="{5241A497-0799-446A-B385-AFBBD7FD9BCA}"/>
    <dgm:cxn modelId="{EABB033F-75C0-4E8B-B2DA-F3A30345E9E9}" type="presParOf" srcId="{19F4A79D-072B-425D-8D5A-A538AC63F445}" destId="{54906A27-A55F-45E3-B2FA-E061A439EAFA}" srcOrd="0" destOrd="0" presId="urn:microsoft.com/office/officeart/2005/8/layout/chevron2"/>
    <dgm:cxn modelId="{D7472BD3-F753-4301-A8DA-934215BEE74C}" type="presParOf" srcId="{54906A27-A55F-45E3-B2FA-E061A439EAFA}" destId="{125640AC-BA89-4202-B5A0-1B6541E4A9B5}" srcOrd="0" destOrd="0" presId="urn:microsoft.com/office/officeart/2005/8/layout/chevron2"/>
    <dgm:cxn modelId="{55D84F76-2185-4D13-A646-46BED2A6ECD3}" type="presParOf" srcId="{54906A27-A55F-45E3-B2FA-E061A439EAFA}" destId="{124F367C-719B-4122-B8C6-B088BE0F1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996517-1577-46A8-A354-8259598877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8A36-DC29-400E-900C-53832C773FDA}">
      <dgm:prSet phldrT="[Текст]"/>
      <dgm:spPr/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E66DEC7-EEFB-4784-B548-730A6F933542}" type="parTrans" cxnId="{480F5B26-0513-488B-94A5-A6AE46BB4B82}">
      <dgm:prSet/>
      <dgm:spPr/>
      <dgm:t>
        <a:bodyPr/>
        <a:lstStyle/>
        <a:p>
          <a:endParaRPr lang="ru-RU"/>
        </a:p>
      </dgm:t>
    </dgm:pt>
    <dgm:pt modelId="{88BABB80-868D-415B-96AD-D2485CF64D9A}" type="sibTrans" cxnId="{480F5B26-0513-488B-94A5-A6AE46BB4B82}">
      <dgm:prSet/>
      <dgm:spPr/>
      <dgm:t>
        <a:bodyPr/>
        <a:lstStyle/>
        <a:p>
          <a:endParaRPr lang="ru-RU"/>
        </a:p>
      </dgm:t>
    </dgm:pt>
    <dgm:pt modelId="{D0F0AF6F-370D-4A15-8235-390EC7766F4C}">
      <dgm:prSet phldrT="[Текст]" phldr="1"/>
      <dgm:spPr/>
      <dgm:t>
        <a:bodyPr/>
        <a:lstStyle/>
        <a:p>
          <a:endParaRPr lang="ru-RU" dirty="0"/>
        </a:p>
      </dgm:t>
    </dgm:pt>
    <dgm:pt modelId="{EEF77894-BDF3-4554-9504-0929FD9C2DFC}" type="sibTrans" cxnId="{206071C8-085F-460A-B370-C35F4470746F}">
      <dgm:prSet/>
      <dgm:spPr/>
      <dgm:t>
        <a:bodyPr/>
        <a:lstStyle/>
        <a:p>
          <a:endParaRPr lang="ru-RU"/>
        </a:p>
      </dgm:t>
    </dgm:pt>
    <dgm:pt modelId="{45B6873E-DEBA-460F-8E43-219003815E01}" type="parTrans" cxnId="{206071C8-085F-460A-B370-C35F4470746F}">
      <dgm:prSet/>
      <dgm:spPr/>
      <dgm:t>
        <a:bodyPr/>
        <a:lstStyle/>
        <a:p>
          <a:endParaRPr lang="ru-RU"/>
        </a:p>
      </dgm:t>
    </dgm:pt>
    <dgm:pt modelId="{ACE663E0-E732-43CB-AB88-40665F817EB8}">
      <dgm:prSet custT="1"/>
      <dgm:spPr/>
      <dgm:t>
        <a:bodyPr/>
        <a:lstStyle/>
        <a:p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0AEBA00E-E7F2-4BBB-BC89-7AD2EAC50D57}" type="parTrans" cxnId="{A8C8DF9E-E9A2-40CE-8ED8-CBED50DD385D}">
      <dgm:prSet/>
      <dgm:spPr/>
      <dgm:t>
        <a:bodyPr/>
        <a:lstStyle/>
        <a:p>
          <a:endParaRPr lang="ru-RU"/>
        </a:p>
      </dgm:t>
    </dgm:pt>
    <dgm:pt modelId="{3300E883-E0A4-4581-8A5C-CEC0FEA328BC}" type="sibTrans" cxnId="{A8C8DF9E-E9A2-40CE-8ED8-CBED50DD385D}">
      <dgm:prSet/>
      <dgm:spPr/>
      <dgm:t>
        <a:bodyPr/>
        <a:lstStyle/>
        <a:p>
          <a:endParaRPr lang="ru-RU"/>
        </a:p>
      </dgm:t>
    </dgm:pt>
    <dgm:pt modelId="{88DE85ED-4D05-479E-9DE4-BF0AAA985098}">
      <dgm:prSet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Создание продукта</a:t>
          </a:r>
          <a:endParaRPr lang="ru-RU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3CA4D917-4153-4C0D-A6E3-BA84704E919D}" type="parTrans" cxnId="{6F015E79-8B12-46AA-A9A8-F5E7FB4CC3F4}">
      <dgm:prSet/>
      <dgm:spPr/>
      <dgm:t>
        <a:bodyPr/>
        <a:lstStyle/>
        <a:p>
          <a:endParaRPr lang="ru-RU"/>
        </a:p>
      </dgm:t>
    </dgm:pt>
    <dgm:pt modelId="{5241A497-0799-446A-B385-AFBBD7FD9BCA}" type="sibTrans" cxnId="{6F015E79-8B12-46AA-A9A8-F5E7FB4CC3F4}">
      <dgm:prSet/>
      <dgm:spPr/>
      <dgm:t>
        <a:bodyPr/>
        <a:lstStyle/>
        <a:p>
          <a:endParaRPr lang="ru-RU"/>
        </a:p>
      </dgm:t>
    </dgm:pt>
    <dgm:pt modelId="{19F4A79D-072B-425D-8D5A-A538AC63F445}" type="pres">
      <dgm:prSet presAssocID="{D8996517-1577-46A8-A354-825959887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06A27-A55F-45E3-B2FA-E061A439EAFA}" type="pres">
      <dgm:prSet presAssocID="{D0F0AF6F-370D-4A15-8235-390EC7766F4C}" presName="composite" presStyleCnt="0"/>
      <dgm:spPr/>
    </dgm:pt>
    <dgm:pt modelId="{125640AC-BA89-4202-B5A0-1B6541E4A9B5}" type="pres">
      <dgm:prSet presAssocID="{D0F0AF6F-370D-4A15-8235-390EC7766F4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367C-719B-4122-B8C6-B088BE0F1B01}" type="pres">
      <dgm:prSet presAssocID="{D0F0AF6F-370D-4A15-8235-390EC7766F4C}" presName="descendantText" presStyleLbl="alignAcc1" presStyleIdx="0" presStyleCnt="1" custLinFactNeighborX="-438" custLinFactNeighborY="-1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B10F9-4650-4BE2-A0AD-7B8E1A55365D}" type="presOf" srcId="{ACE663E0-E732-43CB-AB88-40665F817EB8}" destId="{124F367C-719B-4122-B8C6-B088BE0F1B01}" srcOrd="0" destOrd="2" presId="urn:microsoft.com/office/officeart/2005/8/layout/chevron2"/>
    <dgm:cxn modelId="{480F5B26-0513-488B-94A5-A6AE46BB4B82}" srcId="{D0F0AF6F-370D-4A15-8235-390EC7766F4C}" destId="{BF568A36-DC29-400E-900C-53832C773FDA}" srcOrd="0" destOrd="0" parTransId="{8E66DEC7-EEFB-4784-B548-730A6F933542}" sibTransId="{88BABB80-868D-415B-96AD-D2485CF64D9A}"/>
    <dgm:cxn modelId="{206071C8-085F-460A-B370-C35F4470746F}" srcId="{D8996517-1577-46A8-A354-8259598877EB}" destId="{D0F0AF6F-370D-4A15-8235-390EC7766F4C}" srcOrd="0" destOrd="0" parTransId="{45B6873E-DEBA-460F-8E43-219003815E01}" sibTransId="{EEF77894-BDF3-4554-9504-0929FD9C2DFC}"/>
    <dgm:cxn modelId="{901BA5B2-1033-48BC-BDD2-CC4EC4154DB0}" type="presOf" srcId="{88DE85ED-4D05-479E-9DE4-BF0AAA985098}" destId="{124F367C-719B-4122-B8C6-B088BE0F1B01}" srcOrd="0" destOrd="1" presId="urn:microsoft.com/office/officeart/2005/8/layout/chevron2"/>
    <dgm:cxn modelId="{8CE33FE5-4F3E-46DE-9643-5D1D69DB606F}" type="presOf" srcId="{BF568A36-DC29-400E-900C-53832C773FDA}" destId="{124F367C-719B-4122-B8C6-B088BE0F1B01}" srcOrd="0" destOrd="0" presId="urn:microsoft.com/office/officeart/2005/8/layout/chevron2"/>
    <dgm:cxn modelId="{A8C8DF9E-E9A2-40CE-8ED8-CBED50DD385D}" srcId="{D0F0AF6F-370D-4A15-8235-390EC7766F4C}" destId="{ACE663E0-E732-43CB-AB88-40665F817EB8}" srcOrd="2" destOrd="0" parTransId="{0AEBA00E-E7F2-4BBB-BC89-7AD2EAC50D57}" sibTransId="{3300E883-E0A4-4581-8A5C-CEC0FEA328BC}"/>
    <dgm:cxn modelId="{6F015E79-8B12-46AA-A9A8-F5E7FB4CC3F4}" srcId="{D0F0AF6F-370D-4A15-8235-390EC7766F4C}" destId="{88DE85ED-4D05-479E-9DE4-BF0AAA985098}" srcOrd="1" destOrd="0" parTransId="{3CA4D917-4153-4C0D-A6E3-BA84704E919D}" sibTransId="{5241A497-0799-446A-B385-AFBBD7FD9BCA}"/>
    <dgm:cxn modelId="{1A599F29-C412-47BE-A3BD-CE88B6ADEE3E}" type="presOf" srcId="{D0F0AF6F-370D-4A15-8235-390EC7766F4C}" destId="{125640AC-BA89-4202-B5A0-1B6541E4A9B5}" srcOrd="0" destOrd="0" presId="urn:microsoft.com/office/officeart/2005/8/layout/chevron2"/>
    <dgm:cxn modelId="{08ED894B-5FA5-4B38-AED4-769F295108D1}" type="presOf" srcId="{D8996517-1577-46A8-A354-8259598877EB}" destId="{19F4A79D-072B-425D-8D5A-A538AC63F445}" srcOrd="0" destOrd="0" presId="urn:microsoft.com/office/officeart/2005/8/layout/chevron2"/>
    <dgm:cxn modelId="{4B3DB1F0-46F5-43B9-88BA-8E7EA7F6FCDB}" type="presParOf" srcId="{19F4A79D-072B-425D-8D5A-A538AC63F445}" destId="{54906A27-A55F-45E3-B2FA-E061A439EAFA}" srcOrd="0" destOrd="0" presId="urn:microsoft.com/office/officeart/2005/8/layout/chevron2"/>
    <dgm:cxn modelId="{FE66F1D6-87CA-4972-8BA9-E91B3E09E016}" type="presParOf" srcId="{54906A27-A55F-45E3-B2FA-E061A439EAFA}" destId="{125640AC-BA89-4202-B5A0-1B6541E4A9B5}" srcOrd="0" destOrd="0" presId="urn:microsoft.com/office/officeart/2005/8/layout/chevron2"/>
    <dgm:cxn modelId="{2C1BD017-816D-4E6B-AF3E-DC5A7D61A4FA}" type="presParOf" srcId="{54906A27-A55F-45E3-B2FA-E061A439EAFA}" destId="{124F367C-719B-4122-B8C6-B088BE0F1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996517-1577-46A8-A354-8259598877EB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F568A36-DC29-400E-900C-53832C773FDA}">
      <dgm:prSet phldrT="[Текст]"/>
      <dgm:spPr/>
      <dgm:t>
        <a:bodyPr/>
        <a:lstStyle/>
        <a:p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E66DEC7-EEFB-4784-B548-730A6F933542}" type="parTrans" cxnId="{480F5B26-0513-488B-94A5-A6AE46BB4B82}">
      <dgm:prSet/>
      <dgm:spPr/>
      <dgm:t>
        <a:bodyPr/>
        <a:lstStyle/>
        <a:p>
          <a:endParaRPr lang="ru-RU"/>
        </a:p>
      </dgm:t>
    </dgm:pt>
    <dgm:pt modelId="{88BABB80-868D-415B-96AD-D2485CF64D9A}" type="sibTrans" cxnId="{480F5B26-0513-488B-94A5-A6AE46BB4B82}">
      <dgm:prSet/>
      <dgm:spPr/>
      <dgm:t>
        <a:bodyPr/>
        <a:lstStyle/>
        <a:p>
          <a:endParaRPr lang="ru-RU"/>
        </a:p>
      </dgm:t>
    </dgm:pt>
    <dgm:pt modelId="{D0F0AF6F-370D-4A15-8235-390EC7766F4C}">
      <dgm:prSet phldrT="[Текст]" phldr="1"/>
      <dgm:spPr/>
      <dgm:t>
        <a:bodyPr/>
        <a:lstStyle/>
        <a:p>
          <a:endParaRPr lang="ru-RU" dirty="0"/>
        </a:p>
      </dgm:t>
    </dgm:pt>
    <dgm:pt modelId="{EEF77894-BDF3-4554-9504-0929FD9C2DFC}" type="sibTrans" cxnId="{206071C8-085F-460A-B370-C35F4470746F}">
      <dgm:prSet/>
      <dgm:spPr/>
      <dgm:t>
        <a:bodyPr/>
        <a:lstStyle/>
        <a:p>
          <a:endParaRPr lang="ru-RU"/>
        </a:p>
      </dgm:t>
    </dgm:pt>
    <dgm:pt modelId="{45B6873E-DEBA-460F-8E43-219003815E01}" type="parTrans" cxnId="{206071C8-085F-460A-B370-C35F4470746F}">
      <dgm:prSet/>
      <dgm:spPr/>
      <dgm:t>
        <a:bodyPr/>
        <a:lstStyle/>
        <a:p>
          <a:endParaRPr lang="ru-RU"/>
        </a:p>
      </dgm:t>
    </dgm:pt>
    <dgm:pt modelId="{ACE663E0-E732-43CB-AB88-40665F817EB8}">
      <dgm:prSet custT="1"/>
      <dgm:spPr/>
      <dgm:t>
        <a:bodyPr/>
        <a:lstStyle/>
        <a:p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0AEBA00E-E7F2-4BBB-BC89-7AD2EAC50D57}" type="parTrans" cxnId="{A8C8DF9E-E9A2-40CE-8ED8-CBED50DD385D}">
      <dgm:prSet/>
      <dgm:spPr/>
      <dgm:t>
        <a:bodyPr/>
        <a:lstStyle/>
        <a:p>
          <a:endParaRPr lang="ru-RU"/>
        </a:p>
      </dgm:t>
    </dgm:pt>
    <dgm:pt modelId="{3300E883-E0A4-4581-8A5C-CEC0FEA328BC}" type="sibTrans" cxnId="{A8C8DF9E-E9A2-40CE-8ED8-CBED50DD385D}">
      <dgm:prSet/>
      <dgm:spPr/>
      <dgm:t>
        <a:bodyPr/>
        <a:lstStyle/>
        <a:p>
          <a:endParaRPr lang="ru-RU"/>
        </a:p>
      </dgm:t>
    </dgm:pt>
    <dgm:pt modelId="{88DE85ED-4D05-479E-9DE4-BF0AAA985098}">
      <dgm:prSet custT="1"/>
      <dgm:spPr/>
      <dgm:t>
        <a:bodyPr/>
        <a:lstStyle/>
        <a:p>
          <a:r>
            <a:rPr lang="ru-RU" sz="2400" b="1" dirty="0" smtClean="0"/>
            <a:t>Создание продукта.                                                       </a:t>
          </a:r>
          <a:r>
            <a:rPr lang="ru-RU" sz="2400" b="1" dirty="0" err="1" smtClean="0"/>
            <a:t>Лэпбук</a:t>
          </a:r>
          <a:r>
            <a:rPr lang="ru-RU" sz="2400" b="1" dirty="0" smtClean="0"/>
            <a:t> – форма интерактивного обучения.</a:t>
          </a:r>
          <a:endParaRPr lang="ru-RU" sz="2400" b="1" dirty="0"/>
        </a:p>
      </dgm:t>
    </dgm:pt>
    <dgm:pt modelId="{3CA4D917-4153-4C0D-A6E3-BA84704E919D}" type="parTrans" cxnId="{6F015E79-8B12-46AA-A9A8-F5E7FB4CC3F4}">
      <dgm:prSet/>
      <dgm:spPr/>
      <dgm:t>
        <a:bodyPr/>
        <a:lstStyle/>
        <a:p>
          <a:endParaRPr lang="ru-RU"/>
        </a:p>
      </dgm:t>
    </dgm:pt>
    <dgm:pt modelId="{5241A497-0799-446A-B385-AFBBD7FD9BCA}" type="sibTrans" cxnId="{6F015E79-8B12-46AA-A9A8-F5E7FB4CC3F4}">
      <dgm:prSet/>
      <dgm:spPr/>
      <dgm:t>
        <a:bodyPr/>
        <a:lstStyle/>
        <a:p>
          <a:endParaRPr lang="ru-RU"/>
        </a:p>
      </dgm:t>
    </dgm:pt>
    <dgm:pt modelId="{19F4A79D-072B-425D-8D5A-A538AC63F445}" type="pres">
      <dgm:prSet presAssocID="{D8996517-1577-46A8-A354-825959887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06A27-A55F-45E3-B2FA-E061A439EAFA}" type="pres">
      <dgm:prSet presAssocID="{D0F0AF6F-370D-4A15-8235-390EC7766F4C}" presName="composite" presStyleCnt="0"/>
      <dgm:spPr/>
    </dgm:pt>
    <dgm:pt modelId="{125640AC-BA89-4202-B5A0-1B6541E4A9B5}" type="pres">
      <dgm:prSet presAssocID="{D0F0AF6F-370D-4A15-8235-390EC7766F4C}" presName="parentText" presStyleLbl="alignNode1" presStyleIdx="0" presStyleCnt="1" custLinFactNeighborX="-2214" custLinFactNeighborY="61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367C-719B-4122-B8C6-B088BE0F1B01}" type="pres">
      <dgm:prSet presAssocID="{D0F0AF6F-370D-4A15-8235-390EC7766F4C}" presName="descendantText" presStyleLbl="alignAcc1" presStyleIdx="0" presStyleCnt="1" custLinFactNeighborX="-454" custLinFactNeighborY="9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F5B26-0513-488B-94A5-A6AE46BB4B82}" srcId="{D0F0AF6F-370D-4A15-8235-390EC7766F4C}" destId="{BF568A36-DC29-400E-900C-53832C773FDA}" srcOrd="0" destOrd="0" parTransId="{8E66DEC7-EEFB-4784-B548-730A6F933542}" sibTransId="{88BABB80-868D-415B-96AD-D2485CF64D9A}"/>
    <dgm:cxn modelId="{DCA478CC-0EC4-47B1-A4D9-5A3050AB1A69}" type="presOf" srcId="{D0F0AF6F-370D-4A15-8235-390EC7766F4C}" destId="{125640AC-BA89-4202-B5A0-1B6541E4A9B5}" srcOrd="0" destOrd="0" presId="urn:microsoft.com/office/officeart/2005/8/layout/chevron2"/>
    <dgm:cxn modelId="{6F015E79-8B12-46AA-A9A8-F5E7FB4CC3F4}" srcId="{D0F0AF6F-370D-4A15-8235-390EC7766F4C}" destId="{88DE85ED-4D05-479E-9DE4-BF0AAA985098}" srcOrd="1" destOrd="0" parTransId="{3CA4D917-4153-4C0D-A6E3-BA84704E919D}" sibTransId="{5241A497-0799-446A-B385-AFBBD7FD9BCA}"/>
    <dgm:cxn modelId="{206071C8-085F-460A-B370-C35F4470746F}" srcId="{D8996517-1577-46A8-A354-8259598877EB}" destId="{D0F0AF6F-370D-4A15-8235-390EC7766F4C}" srcOrd="0" destOrd="0" parTransId="{45B6873E-DEBA-460F-8E43-219003815E01}" sibTransId="{EEF77894-BDF3-4554-9504-0929FD9C2DFC}"/>
    <dgm:cxn modelId="{A8C8DF9E-E9A2-40CE-8ED8-CBED50DD385D}" srcId="{D0F0AF6F-370D-4A15-8235-390EC7766F4C}" destId="{ACE663E0-E732-43CB-AB88-40665F817EB8}" srcOrd="2" destOrd="0" parTransId="{0AEBA00E-E7F2-4BBB-BC89-7AD2EAC50D57}" sibTransId="{3300E883-E0A4-4581-8A5C-CEC0FEA328BC}"/>
    <dgm:cxn modelId="{8E0A20B5-0E9B-42BC-92C4-583736B927C1}" type="presOf" srcId="{D8996517-1577-46A8-A354-8259598877EB}" destId="{19F4A79D-072B-425D-8D5A-A538AC63F445}" srcOrd="0" destOrd="0" presId="urn:microsoft.com/office/officeart/2005/8/layout/chevron2"/>
    <dgm:cxn modelId="{714DC560-F477-4A2D-BE3A-77F35155160F}" type="presOf" srcId="{ACE663E0-E732-43CB-AB88-40665F817EB8}" destId="{124F367C-719B-4122-B8C6-B088BE0F1B01}" srcOrd="0" destOrd="2" presId="urn:microsoft.com/office/officeart/2005/8/layout/chevron2"/>
    <dgm:cxn modelId="{5BD211C3-B000-45AA-B6A9-0A9A78CBFB18}" type="presOf" srcId="{88DE85ED-4D05-479E-9DE4-BF0AAA985098}" destId="{124F367C-719B-4122-B8C6-B088BE0F1B01}" srcOrd="0" destOrd="1" presId="urn:microsoft.com/office/officeart/2005/8/layout/chevron2"/>
    <dgm:cxn modelId="{7BEE1938-5100-4C46-ACF1-F18042B3A39C}" type="presOf" srcId="{BF568A36-DC29-400E-900C-53832C773FDA}" destId="{124F367C-719B-4122-B8C6-B088BE0F1B01}" srcOrd="0" destOrd="0" presId="urn:microsoft.com/office/officeart/2005/8/layout/chevron2"/>
    <dgm:cxn modelId="{33E173DC-A1F0-4878-88B2-1B79608C07A8}" type="presParOf" srcId="{19F4A79D-072B-425D-8D5A-A538AC63F445}" destId="{54906A27-A55F-45E3-B2FA-E061A439EAFA}" srcOrd="0" destOrd="0" presId="urn:microsoft.com/office/officeart/2005/8/layout/chevron2"/>
    <dgm:cxn modelId="{0214B294-B88A-48AC-AA97-A253A64EEFE1}" type="presParOf" srcId="{54906A27-A55F-45E3-B2FA-E061A439EAFA}" destId="{125640AC-BA89-4202-B5A0-1B6541E4A9B5}" srcOrd="0" destOrd="0" presId="urn:microsoft.com/office/officeart/2005/8/layout/chevron2"/>
    <dgm:cxn modelId="{65E60A91-E25B-4947-AF65-C4F4AAE8C5AF}" type="presParOf" srcId="{54906A27-A55F-45E3-B2FA-E061A439EAFA}" destId="{124F367C-719B-4122-B8C6-B088BE0F1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F88F-5F4C-41D0-9931-1083153D0AD8}">
      <dsp:nvSpPr>
        <dsp:cNvPr id="0" name=""/>
        <dsp:cNvSpPr/>
      </dsp:nvSpPr>
      <dsp:spPr>
        <a:xfrm rot="10800000">
          <a:off x="406253" y="0"/>
          <a:ext cx="8613761" cy="10350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sz="2000" b="1" kern="1200" dirty="0"/>
        </a:p>
      </dsp:txBody>
      <dsp:txXfrm rot="10800000">
        <a:off x="665013" y="0"/>
        <a:ext cx="8355001" cy="1035040"/>
      </dsp:txXfrm>
    </dsp:sp>
    <dsp:sp modelId="{A2AB1E53-4E7F-4C40-B0F1-8E2BEA7C6AF8}">
      <dsp:nvSpPr>
        <dsp:cNvPr id="0" name=""/>
        <dsp:cNvSpPr/>
      </dsp:nvSpPr>
      <dsp:spPr>
        <a:xfrm>
          <a:off x="0" y="27383"/>
          <a:ext cx="1130098" cy="1029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CD09-FEF9-499B-B004-3B880FEB813D}">
      <dsp:nvSpPr>
        <dsp:cNvPr id="0" name=""/>
        <dsp:cNvSpPr/>
      </dsp:nvSpPr>
      <dsp:spPr>
        <a:xfrm rot="10800000">
          <a:off x="170715" y="1344448"/>
          <a:ext cx="8802568" cy="1035040"/>
        </a:xfrm>
        <a:prstGeom prst="homePlate">
          <a:avLst/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поддержка инициативы детей в различных видах деятельности</a:t>
          </a:r>
          <a:endParaRPr lang="ru-RU" sz="2400" b="1" kern="1200" dirty="0"/>
        </a:p>
      </dsp:txBody>
      <dsp:txXfrm rot="10800000">
        <a:off x="429475" y="1344448"/>
        <a:ext cx="8543808" cy="1035040"/>
      </dsp:txXfrm>
    </dsp:sp>
    <dsp:sp modelId="{0EBAC22E-6CC1-46EE-BA37-C80554D6B979}">
      <dsp:nvSpPr>
        <dsp:cNvPr id="0" name=""/>
        <dsp:cNvSpPr/>
      </dsp:nvSpPr>
      <dsp:spPr>
        <a:xfrm>
          <a:off x="33047" y="1394326"/>
          <a:ext cx="1035040" cy="10350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1756-DDF8-48A3-A484-4B70227AE781}">
      <dsp:nvSpPr>
        <dsp:cNvPr id="0" name=""/>
        <dsp:cNvSpPr/>
      </dsp:nvSpPr>
      <dsp:spPr>
        <a:xfrm rot="10800000">
          <a:off x="165911" y="2688455"/>
          <a:ext cx="8812176" cy="1035040"/>
        </a:xfrm>
        <a:prstGeom prst="homePlate">
          <a:avLst/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800" b="1" kern="1200" dirty="0" smtClean="0"/>
            <a:t>сотрудничество Организации с семьёй</a:t>
          </a:r>
          <a:endParaRPr lang="ru-RU" sz="2800" b="1" kern="1200" dirty="0"/>
        </a:p>
      </dsp:txBody>
      <dsp:txXfrm rot="10800000">
        <a:off x="424671" y="2688455"/>
        <a:ext cx="8553416" cy="1035040"/>
      </dsp:txXfrm>
    </dsp:sp>
    <dsp:sp modelId="{BEBB18A1-8DFB-405F-90EC-805948C301B3}">
      <dsp:nvSpPr>
        <dsp:cNvPr id="0" name=""/>
        <dsp:cNvSpPr/>
      </dsp:nvSpPr>
      <dsp:spPr>
        <a:xfrm>
          <a:off x="30956" y="2691684"/>
          <a:ext cx="1035040" cy="10350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4449-4198-4E71-AC21-DBFF423AC7A1}">
      <dsp:nvSpPr>
        <dsp:cNvPr id="0" name=""/>
        <dsp:cNvSpPr/>
      </dsp:nvSpPr>
      <dsp:spPr>
        <a:xfrm rot="10800000">
          <a:off x="480226" y="3917273"/>
          <a:ext cx="8657360" cy="1035040"/>
        </a:xfrm>
        <a:prstGeom prst="homePlat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kern="1200" dirty="0"/>
        </a:p>
      </dsp:txBody>
      <dsp:txXfrm rot="10800000">
        <a:off x="738986" y="3917273"/>
        <a:ext cx="8398600" cy="1035040"/>
      </dsp:txXfrm>
    </dsp:sp>
    <dsp:sp modelId="{FC28645A-C515-4A87-9CAA-E0D39C4F7C2F}">
      <dsp:nvSpPr>
        <dsp:cNvPr id="0" name=""/>
        <dsp:cNvSpPr/>
      </dsp:nvSpPr>
      <dsp:spPr>
        <a:xfrm>
          <a:off x="33958" y="3915813"/>
          <a:ext cx="1035040" cy="10350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9F82-B8D4-44D3-9602-3E8334AD6715}">
      <dsp:nvSpPr>
        <dsp:cNvPr id="0" name=""/>
        <dsp:cNvSpPr/>
      </dsp:nvSpPr>
      <dsp:spPr>
        <a:xfrm>
          <a:off x="0" y="4018941"/>
          <a:ext cx="8640960" cy="65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/>
            <a:t>включение содержания обучения в контекст решения значимых жизненных задач</a:t>
          </a:r>
          <a:endParaRPr lang="ru-RU" sz="1800" kern="1200" dirty="0"/>
        </a:p>
      </dsp:txBody>
      <dsp:txXfrm>
        <a:off x="0" y="4018941"/>
        <a:ext cx="8640960" cy="659340"/>
      </dsp:txXfrm>
    </dsp:sp>
    <dsp:sp modelId="{9130EE35-C426-4BC0-A204-99F606A88928}">
      <dsp:nvSpPr>
        <dsp:cNvPr id="0" name=""/>
        <dsp:cNvSpPr/>
      </dsp:nvSpPr>
      <dsp:spPr>
        <a:xfrm rot="10800000">
          <a:off x="0" y="3014765"/>
          <a:ext cx="8640960" cy="10140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/>
            <a:t>формирование у школьников умения контролировать свои действия – как после их завершения, так и по ходу</a:t>
          </a:r>
          <a:endParaRPr lang="ru-RU" sz="1800" kern="1200" dirty="0"/>
        </a:p>
      </dsp:txBody>
      <dsp:txXfrm rot="10800000">
        <a:off x="0" y="3014765"/>
        <a:ext cx="8640960" cy="658910"/>
      </dsp:txXfrm>
    </dsp:sp>
    <dsp:sp modelId="{CB3F3935-A826-4817-B19B-3807FDC3C99F}">
      <dsp:nvSpPr>
        <dsp:cNvPr id="0" name=""/>
        <dsp:cNvSpPr/>
      </dsp:nvSpPr>
      <dsp:spPr>
        <a:xfrm rot="10800000">
          <a:off x="0" y="2010589"/>
          <a:ext cx="8640960" cy="10140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/>
            <a:t>выявление и освоение учащимися способа действия, позволяющего осознанно применять приобретённые знания</a:t>
          </a:r>
          <a:endParaRPr lang="ru-RU" sz="1800" kern="1200" dirty="0"/>
        </a:p>
      </dsp:txBody>
      <dsp:txXfrm rot="10800000">
        <a:off x="0" y="2010589"/>
        <a:ext cx="8640960" cy="658910"/>
      </dsp:txXfrm>
    </dsp:sp>
    <dsp:sp modelId="{471B0C77-1A81-4773-8DAC-7B3FB5D50F2B}">
      <dsp:nvSpPr>
        <dsp:cNvPr id="0" name=""/>
        <dsp:cNvSpPr/>
      </dsp:nvSpPr>
      <dsp:spPr>
        <a:xfrm rot="10800000">
          <a:off x="0" y="1006413"/>
          <a:ext cx="8640960" cy="10140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/>
            <a:t>выполнение учениками определённых действий для приобретения недостающих знаний</a:t>
          </a:r>
          <a:endParaRPr lang="ru-RU" sz="1800" kern="1200" dirty="0"/>
        </a:p>
      </dsp:txBody>
      <dsp:txXfrm rot="10800000">
        <a:off x="0" y="1006413"/>
        <a:ext cx="8640960" cy="658910"/>
      </dsp:txXfrm>
    </dsp:sp>
    <dsp:sp modelId="{F8ADB062-1A5B-47CE-A87B-9EAFA0BBB069}">
      <dsp:nvSpPr>
        <dsp:cNvPr id="0" name=""/>
        <dsp:cNvSpPr/>
      </dsp:nvSpPr>
      <dsp:spPr>
        <a:xfrm rot="10800000">
          <a:off x="0" y="2237"/>
          <a:ext cx="8640960" cy="10140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наличие у детей познавательного мотива (желания узнать, открыть, научиться) и конкретной учебной цели (понимания того, что именно нужно выяснить, освоить)</a:t>
          </a:r>
          <a:endParaRPr lang="ru-RU" sz="1800" kern="1200" dirty="0"/>
        </a:p>
      </dsp:txBody>
      <dsp:txXfrm rot="10800000">
        <a:off x="0" y="2237"/>
        <a:ext cx="8640960" cy="658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E92B-4FBC-4356-BD86-EAD0ACC39643}">
      <dsp:nvSpPr>
        <dsp:cNvPr id="0" name=""/>
        <dsp:cNvSpPr/>
      </dsp:nvSpPr>
      <dsp:spPr>
        <a:xfrm rot="5400000">
          <a:off x="1347272" y="1477305"/>
          <a:ext cx="1306549" cy="14874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594E4A-0F04-42CB-AB9C-CBB6F3D87E02}">
      <dsp:nvSpPr>
        <dsp:cNvPr id="0" name=""/>
        <dsp:cNvSpPr/>
      </dsp:nvSpPr>
      <dsp:spPr>
        <a:xfrm>
          <a:off x="72009" y="159784"/>
          <a:ext cx="3193593" cy="15395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effectLst/>
            </a:rPr>
            <a:t>1 этап. Подготовительный (разработка проектного замысла).</a:t>
          </a:r>
          <a:endParaRPr lang="ru-RU" sz="2100" kern="1200" dirty="0"/>
        </a:p>
      </dsp:txBody>
      <dsp:txXfrm>
        <a:off x="147177" y="234952"/>
        <a:ext cx="3043257" cy="1389214"/>
      </dsp:txXfrm>
    </dsp:sp>
    <dsp:sp modelId="{3C78BBCD-DC69-43E4-B83D-DBD251346987}">
      <dsp:nvSpPr>
        <dsp:cNvPr id="0" name=""/>
        <dsp:cNvSpPr/>
      </dsp:nvSpPr>
      <dsp:spPr>
        <a:xfrm>
          <a:off x="3200575" y="175800"/>
          <a:ext cx="1599677" cy="124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53917-D770-45E6-9A51-36773951F63D}">
      <dsp:nvSpPr>
        <dsp:cNvPr id="0" name=""/>
        <dsp:cNvSpPr/>
      </dsp:nvSpPr>
      <dsp:spPr>
        <a:xfrm rot="5400000">
          <a:off x="3360831" y="3206728"/>
          <a:ext cx="1306549" cy="14874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3F1614-004D-4438-ADEF-059DBB1A6676}">
      <dsp:nvSpPr>
        <dsp:cNvPr id="0" name=""/>
        <dsp:cNvSpPr/>
      </dsp:nvSpPr>
      <dsp:spPr>
        <a:xfrm>
          <a:off x="2566227" y="1758392"/>
          <a:ext cx="3096355" cy="15395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effectLst/>
            </a:rPr>
            <a:t>2 этап. Основной (реализация проектного замысла)</a:t>
          </a:r>
          <a:endParaRPr lang="ru-RU" sz="2100" kern="1200" dirty="0"/>
        </a:p>
      </dsp:txBody>
      <dsp:txXfrm>
        <a:off x="2641395" y="1833560"/>
        <a:ext cx="2946019" cy="1389214"/>
      </dsp:txXfrm>
    </dsp:sp>
    <dsp:sp modelId="{2E77ADDB-60D6-4B13-82CB-66B2B4221647}">
      <dsp:nvSpPr>
        <dsp:cNvPr id="0" name=""/>
        <dsp:cNvSpPr/>
      </dsp:nvSpPr>
      <dsp:spPr>
        <a:xfrm>
          <a:off x="5214135" y="1905223"/>
          <a:ext cx="1599677" cy="124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F72D8-590C-4E43-916E-54580AB1A553}">
      <dsp:nvSpPr>
        <dsp:cNvPr id="0" name=""/>
        <dsp:cNvSpPr/>
      </dsp:nvSpPr>
      <dsp:spPr>
        <a:xfrm>
          <a:off x="4628405" y="3487816"/>
          <a:ext cx="3292481" cy="15395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effectLst/>
            </a:rPr>
            <a:t>3 этап. Рефлексивный (подведение итогов проектной деятельности).</a:t>
          </a:r>
          <a:endParaRPr lang="ru-RU" sz="2100" kern="1200" dirty="0"/>
        </a:p>
      </dsp:txBody>
      <dsp:txXfrm>
        <a:off x="4703573" y="3562984"/>
        <a:ext cx="3142145" cy="1389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40AC-BA89-4202-B5A0-1B6541E4A9B5}">
      <dsp:nvSpPr>
        <dsp:cNvPr id="0" name=""/>
        <dsp:cNvSpPr/>
      </dsp:nvSpPr>
      <dsp:spPr>
        <a:xfrm rot="5400000">
          <a:off x="-129614" y="129614"/>
          <a:ext cx="864096" cy="60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02434"/>
        <a:ext cx="604867" cy="259229"/>
      </dsp:txXfrm>
    </dsp:sp>
    <dsp:sp modelId="{124F367C-719B-4122-B8C6-B088BE0F1B01}">
      <dsp:nvSpPr>
        <dsp:cNvPr id="0" name=""/>
        <dsp:cNvSpPr/>
      </dsp:nvSpPr>
      <dsp:spPr>
        <a:xfrm rot="5400000">
          <a:off x="4018046" y="-3413179"/>
          <a:ext cx="561662" cy="7388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5">
                  <a:lumMod val="50000"/>
                </a:schemeClr>
              </a:solidFill>
            </a:rPr>
            <a:t>Сбор информации о проблеме (копилка). Классификация информации.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04867" y="27418"/>
        <a:ext cx="7360602" cy="506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40AC-BA89-4202-B5A0-1B6541E4A9B5}">
      <dsp:nvSpPr>
        <dsp:cNvPr id="0" name=""/>
        <dsp:cNvSpPr/>
      </dsp:nvSpPr>
      <dsp:spPr>
        <a:xfrm rot="5400000">
          <a:off x="-129361" y="130204"/>
          <a:ext cx="862409" cy="603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02685"/>
        <a:ext cx="603686" cy="258723"/>
      </dsp:txXfrm>
    </dsp:sp>
    <dsp:sp modelId="{124F367C-719B-4122-B8C6-B088BE0F1B01}">
      <dsp:nvSpPr>
        <dsp:cNvPr id="0" name=""/>
        <dsp:cNvSpPr/>
      </dsp:nvSpPr>
      <dsp:spPr>
        <a:xfrm rot="5400000">
          <a:off x="4018004" y="-3413474"/>
          <a:ext cx="560565" cy="7389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Анализ полученной информации </a:t>
          </a: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03687" y="28208"/>
        <a:ext cx="7361836" cy="505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40AC-BA89-4202-B5A0-1B6541E4A9B5}">
      <dsp:nvSpPr>
        <dsp:cNvPr id="0" name=""/>
        <dsp:cNvSpPr/>
      </dsp:nvSpPr>
      <dsp:spPr>
        <a:xfrm rot="5400000">
          <a:off x="-129361" y="130204"/>
          <a:ext cx="862409" cy="603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02685"/>
        <a:ext cx="603686" cy="258723"/>
      </dsp:txXfrm>
    </dsp:sp>
    <dsp:sp modelId="{124F367C-719B-4122-B8C6-B088BE0F1B01}">
      <dsp:nvSpPr>
        <dsp:cNvPr id="0" name=""/>
        <dsp:cNvSpPr/>
      </dsp:nvSpPr>
      <dsp:spPr>
        <a:xfrm rot="5400000">
          <a:off x="4018004" y="-3413474"/>
          <a:ext cx="560565" cy="7389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Создание модели продукта на основе анализа</a:t>
          </a:r>
          <a:endParaRPr lang="ru-RU" sz="2400" b="1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03687" y="28208"/>
        <a:ext cx="7361836" cy="505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40AC-BA89-4202-B5A0-1B6541E4A9B5}">
      <dsp:nvSpPr>
        <dsp:cNvPr id="0" name=""/>
        <dsp:cNvSpPr/>
      </dsp:nvSpPr>
      <dsp:spPr>
        <a:xfrm rot="5400000">
          <a:off x="-129361" y="130204"/>
          <a:ext cx="862409" cy="603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02685"/>
        <a:ext cx="603686" cy="258723"/>
      </dsp:txXfrm>
    </dsp:sp>
    <dsp:sp modelId="{124F367C-719B-4122-B8C6-B088BE0F1B01}">
      <dsp:nvSpPr>
        <dsp:cNvPr id="0" name=""/>
        <dsp:cNvSpPr/>
      </dsp:nvSpPr>
      <dsp:spPr>
        <a:xfrm rot="5400000">
          <a:off x="3450310" y="-2874257"/>
          <a:ext cx="560565" cy="6309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Создание продукта</a:t>
          </a:r>
          <a:endParaRPr lang="ru-RU" sz="2400" b="1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76053" y="27365"/>
        <a:ext cx="6281716" cy="5058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40AC-BA89-4202-B5A0-1B6541E4A9B5}">
      <dsp:nvSpPr>
        <dsp:cNvPr id="0" name=""/>
        <dsp:cNvSpPr/>
      </dsp:nvSpPr>
      <dsp:spPr>
        <a:xfrm rot="5400000">
          <a:off x="-172481" y="174730"/>
          <a:ext cx="1149878" cy="8049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404707"/>
        <a:ext cx="804915" cy="344963"/>
      </dsp:txXfrm>
    </dsp:sp>
    <dsp:sp modelId="{124F367C-719B-4122-B8C6-B088BE0F1B01}">
      <dsp:nvSpPr>
        <dsp:cNvPr id="0" name=""/>
        <dsp:cNvSpPr/>
      </dsp:nvSpPr>
      <dsp:spPr>
        <a:xfrm rot="5400000">
          <a:off x="3778495" y="-2932241"/>
          <a:ext cx="747421" cy="675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Создание продукта.                                                       </a:t>
          </a:r>
          <a:r>
            <a:rPr lang="ru-RU" sz="2400" b="1" kern="1200" dirty="0" err="1" smtClean="0"/>
            <a:t>Лэпбук</a:t>
          </a:r>
          <a:r>
            <a:rPr lang="ru-RU" sz="2400" b="1" kern="1200" dirty="0" smtClean="0"/>
            <a:t> – форма интерактивного обучения.</a:t>
          </a:r>
          <a:endParaRPr lang="ru-RU" sz="24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774244" y="108496"/>
        <a:ext cx="6719438" cy="67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6796-75C6-4CD9-90E5-A1EFED1AF32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5E05-1AF6-459B-B86D-4AF07CFE1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9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51ED8AF-188E-417C-8EC0-BEFDA00D48F0}" type="slidenum">
              <a:rPr lang="ru-RU" smtClean="0">
                <a:latin typeface="Arial" charset="0"/>
              </a:rPr>
              <a:pPr eaLnBrk="1" hangingPunct="1"/>
              <a:t>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512DAB-D1A4-4109-BED8-16E0679490C2}" type="slidenum">
              <a:rPr lang="ru-RU" smtClean="0">
                <a:latin typeface="Arial" charset="0"/>
              </a:rPr>
              <a:pPr eaLnBrk="1" hangingPunct="1"/>
              <a:t>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2.emf"/><Relationship Id="rId5" Type="http://schemas.openxmlformats.org/officeDocument/2006/relationships/diagramColors" Target="../diagrams/colors7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56"/>
            <a:ext cx="8568952" cy="100811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автономное  дошкольное образовательное учреждение Белоярского района </a:t>
            </a:r>
            <a:b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«Детский сад «</a:t>
            </a:r>
            <a:r>
              <a:rPr lang="ru-RU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Семицветик</a:t>
            </a:r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г. Белоярский </a:t>
            </a:r>
            <a:r>
              <a:rPr lang="ru-RU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автономное  дошкольное образовательное учреждение </a:t>
            </a:r>
            <a:endParaRPr lang="ru-RU" sz="1600" b="1" spc="50" dirty="0" smtClean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6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«Радуга»  </a:t>
            </a:r>
            <a:endParaRPr lang="ru-RU" sz="16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85293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Организация проектной деятельности с детьми старшего дошкольного возраста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36096" y="4077072"/>
            <a:ext cx="3404762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Подготовил: </a:t>
            </a:r>
            <a:r>
              <a:rPr lang="ru-RU" sz="2000" i="1" dirty="0" err="1" smtClean="0"/>
              <a:t>в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оспитатель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МАДОУ  «</a:t>
            </a:r>
            <a:r>
              <a:rPr lang="ru-RU" sz="2000" i="1" dirty="0" smtClean="0"/>
              <a:t>Радуга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Л.И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Заболотская</a:t>
            </a:r>
            <a:r>
              <a:rPr lang="ru-RU" sz="2000" i="1" dirty="0" smtClean="0">
                <a:solidFill>
                  <a:srgbClr val="FFFFFF"/>
                </a:solidFill>
              </a:rPr>
              <a:t>.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 </a:t>
            </a:r>
            <a:r>
              <a:rPr lang="ru-RU" dirty="0" err="1" smtClean="0"/>
              <a:t>Приобье</a:t>
            </a:r>
            <a:r>
              <a:rPr lang="ru-RU" dirty="0" smtClean="0"/>
              <a:t>, 2021</a:t>
            </a:r>
            <a:endParaRPr lang="ru-RU" dirty="0"/>
          </a:p>
        </p:txBody>
      </p:sp>
      <p:pic>
        <p:nvPicPr>
          <p:cNvPr id="15362" name="Picture 2" descr="http://picstons.ru/img/picture/Jun/17/b4bb53ed80028c2714d0152a0409051f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653135"/>
            <a:ext cx="2949740" cy="272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1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66"/>
                </a:solidFill>
              </a:rPr>
              <a:t>2 этап. Основной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1021741"/>
              </p:ext>
            </p:extLst>
          </p:nvPr>
        </p:nvGraphicFramePr>
        <p:xfrm>
          <a:off x="539552" y="1844824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4816640" y="2852936"/>
            <a:ext cx="3938736" cy="300263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36" y="3331443"/>
            <a:ext cx="3604544" cy="225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273840" y="3030636"/>
            <a:ext cx="3024336" cy="6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 «Пищевая цепочка»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9925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9" y="3275319"/>
            <a:ext cx="4123928" cy="25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35633" y="2924945"/>
            <a:ext cx="3312368" cy="5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 «Для чего нужны домашние животные»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66"/>
                </a:solidFill>
              </a:rPr>
              <a:t>2 этап. Основной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3943186"/>
              </p:ext>
            </p:extLst>
          </p:nvPr>
        </p:nvGraphicFramePr>
        <p:xfrm>
          <a:off x="1187624" y="1700808"/>
          <a:ext cx="69127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0096"/>
            <a:ext cx="2376263" cy="1643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169" y="2445978"/>
            <a:ext cx="244827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Семейный альбом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«Мой любимый питомец»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F:\фотки плакат и ветврач\201411251558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8"/>
          <a:stretch>
            <a:fillRect/>
          </a:stretch>
        </p:blipFill>
        <p:spPr bwMode="auto">
          <a:xfrm>
            <a:off x="3275856" y="2903178"/>
            <a:ext cx="2376264" cy="1666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2446040"/>
            <a:ext cx="25202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Плакат «Мы в ответе за тех, кого приручили»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F:\ДЕНЬ РОЖДЕНИЯ ВИННИ ПУХА\Проект. С днем рождения Винни-Пух\Фото и видео\Винни Пух\IMG_43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924895"/>
            <a:ext cx="2503213" cy="1668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75634" y="2302025"/>
            <a:ext cx="2808312" cy="648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етско-родительский праздник «С днем рождения, Винни-Пух!»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7" descr="201411171143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7" y="5099951"/>
            <a:ext cx="2446103" cy="1630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5696" y="4653136"/>
            <a:ext cx="252374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Акция «Мы в ответе за тех, кого приручили»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67" y="5074502"/>
            <a:ext cx="2477361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46767" y="4653136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Правила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«Средства защиты от комара»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Рисунок 16" descr="http://s53.radikal.ru/i142/1001/e3/2dabbc9c380f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013176"/>
            <a:ext cx="2376265" cy="1717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F:\ДЕНЬ РОЖДЕНИЯ ВИННИ ПУХА\Проект. С днем рождения Винни-Пух\Фото и видео\Винни Пух\IMG_43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5" y="5258967"/>
            <a:ext cx="2160240" cy="12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51908" y="4715130"/>
            <a:ext cx="2528814" cy="236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Видеоролик «С днем рождения, Винни-Пух!»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32781"/>
            <a:ext cx="9144000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/>
              <a:t>Преимущество «</a:t>
            </a:r>
            <a:r>
              <a:rPr lang="ru-RU" sz="2100" dirty="0" err="1"/>
              <a:t>Лепбука</a:t>
            </a:r>
            <a:r>
              <a:rPr lang="ru-RU" sz="2100" dirty="0"/>
              <a:t>»:</a:t>
            </a:r>
          </a:p>
          <a:p>
            <a:pPr lvl="0" fontAlgn="auto"/>
            <a:r>
              <a:rPr lang="ru-RU" sz="2100" dirty="0"/>
              <a:t>Он помогает ребенку по своему желанию организовать информацию по изучаемой теме и лучше понять и запомнить материал. </a:t>
            </a:r>
          </a:p>
          <a:p>
            <a:pPr lvl="0" fontAlgn="auto"/>
            <a:r>
              <a:rPr lang="ru-RU" sz="2100" dirty="0"/>
              <a:t>Это отличный способ для повторения пройденного. В любое удобное время ребенок просто открывает </a:t>
            </a:r>
            <a:r>
              <a:rPr lang="ru-RU" sz="2100" dirty="0" err="1"/>
              <a:t>лэпбук</a:t>
            </a:r>
            <a:r>
              <a:rPr lang="ru-RU" sz="2100" dirty="0"/>
              <a:t> и с радостью повторяет пройденное, рассматривая сделанную своими же руками книжку.</a:t>
            </a:r>
          </a:p>
          <a:p>
            <a:pPr lvl="0" fontAlgn="auto"/>
            <a:r>
              <a:rPr lang="ru-RU" sz="2100" dirty="0"/>
              <a:t>Ребенок научится самостоятельно собирать и организовывать информацию – хорошая подготовка к написанию рефератов и курсовых</a:t>
            </a:r>
          </a:p>
          <a:p>
            <a:pPr lvl="0" fontAlgn="auto"/>
            <a:r>
              <a:rPr lang="ru-RU" sz="2100" dirty="0" err="1"/>
              <a:t>Лэпбук</a:t>
            </a:r>
            <a:r>
              <a:rPr lang="ru-RU" sz="2100" dirty="0"/>
              <a:t> хорошо подойдет для занятий в разновозрастных группах. Можно выбрать задания под силу каждому.</a:t>
            </a:r>
          </a:p>
          <a:p>
            <a:pPr lvl="0" fontAlgn="auto"/>
            <a:r>
              <a:rPr lang="ru-RU" sz="2100" dirty="0"/>
              <a:t>Создание   </a:t>
            </a:r>
            <a:r>
              <a:rPr lang="ru-RU" sz="2100" dirty="0" err="1"/>
              <a:t>лэпбука</a:t>
            </a:r>
            <a:r>
              <a:rPr lang="ru-RU" sz="2100" dirty="0"/>
              <a:t> является  одним  из видов совместной деятельности взрослого и детей. А может быть еще и формой представления итогов проекта или тематической недели.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52728"/>
          </a:xfrm>
        </p:spPr>
        <p:txBody>
          <a:bodyPr/>
          <a:lstStyle/>
          <a:p>
            <a:r>
              <a:rPr lang="ru-RU" b="1" dirty="0">
                <a:solidFill>
                  <a:srgbClr val="000066"/>
                </a:solidFill>
              </a:rPr>
              <a:t>2 этап. Основной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9014086"/>
              </p:ext>
            </p:extLst>
          </p:nvPr>
        </p:nvGraphicFramePr>
        <p:xfrm>
          <a:off x="701389" y="692696"/>
          <a:ext cx="756084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user\Мои документы\Мои рисунки\Изображение\Изображение 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61097"/>
            <a:ext cx="2232248" cy="167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Мои документы\Мои рисунки\Изображение\Изображение 0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73140"/>
            <a:ext cx="2232247" cy="167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Фото\Фото. Защита проекта\DSCN87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73141"/>
            <a:ext cx="2232248" cy="167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3 этап.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Рефлексивный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Презентация проекта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Picture 4" descr="H:\Фото\Проекты\DSCN8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6" y="3354660"/>
            <a:ext cx="364799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Детские проекты\ПРОЕКТ\Фото. Защита проекта\DSCN8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8295"/>
            <a:ext cx="3647993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76872"/>
            <a:ext cx="35283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«Комар: казнить нельзя помиловать»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348880"/>
            <a:ext cx="32403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«Умная книжка-самоделка»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51578"/>
              </p:ext>
            </p:extLst>
          </p:nvPr>
        </p:nvGraphicFramePr>
        <p:xfrm>
          <a:off x="-23258" y="1700808"/>
          <a:ext cx="9144000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Основные принципы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451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Системно-</a:t>
            </a:r>
            <a:r>
              <a:rPr lang="ru-RU" sz="3600" b="1" dirty="0" err="1" smtClean="0">
                <a:solidFill>
                  <a:srgbClr val="FF0000"/>
                </a:solidFill>
              </a:rPr>
              <a:t>деятельностный</a:t>
            </a:r>
            <a:r>
              <a:rPr lang="ru-RU" sz="3600" b="1" dirty="0" smtClean="0">
                <a:solidFill>
                  <a:srgbClr val="FF0000"/>
                </a:solidFill>
              </a:rPr>
              <a:t> подход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848768"/>
              </p:ext>
            </p:extLst>
          </p:nvPr>
        </p:nvGraphicFramePr>
        <p:xfrm>
          <a:off x="251520" y="1844824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7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76200" y="1600200"/>
            <a:ext cx="4724400" cy="48006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838200" y="4778375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 dirty="0" err="1">
                <a:solidFill>
                  <a:srgbClr val="002060"/>
                </a:solidFill>
              </a:rPr>
              <a:t>ышления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33400"/>
            <a:ext cx="5486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ОТСМ-ТРИЗ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304800" y="26670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304800" y="4106863"/>
            <a:ext cx="762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304800" y="4702175"/>
            <a:ext cx="76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762000" y="27432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бщая</a:t>
            </a:r>
            <a:r>
              <a:rPr lang="ru-RU" b="1" i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762000" y="4160838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ильного</a:t>
            </a:r>
          </a:p>
        </p:txBody>
      </p:sp>
      <p:sp>
        <p:nvSpPr>
          <p:cNvPr id="23565" name="TextBox 17"/>
          <p:cNvSpPr txBox="1">
            <a:spLocks noChangeArrowheads="1"/>
          </p:cNvSpPr>
          <p:nvPr/>
        </p:nvSpPr>
        <p:spPr bwMode="auto">
          <a:xfrm>
            <a:off x="304800" y="3406775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685800" y="348297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еория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657600" y="1600200"/>
            <a:ext cx="5410200" cy="48006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71" name="TextBox 4"/>
          <p:cNvSpPr txBox="1">
            <a:spLocks noChangeArrowheads="1"/>
          </p:cNvSpPr>
          <p:nvPr/>
        </p:nvSpPr>
        <p:spPr bwMode="auto">
          <a:xfrm>
            <a:off x="4343400" y="5029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адач</a:t>
            </a:r>
          </a:p>
        </p:txBody>
      </p:sp>
      <p:sp>
        <p:nvSpPr>
          <p:cNvPr id="23572" name="TextBox 8"/>
          <p:cNvSpPr txBox="1">
            <a:spLocks noChangeArrowheads="1"/>
          </p:cNvSpPr>
          <p:nvPr/>
        </p:nvSpPr>
        <p:spPr bwMode="auto">
          <a:xfrm>
            <a:off x="3810000" y="28194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3573" name="TextBox 12"/>
          <p:cNvSpPr txBox="1">
            <a:spLocks noChangeArrowheads="1"/>
          </p:cNvSpPr>
          <p:nvPr/>
        </p:nvSpPr>
        <p:spPr bwMode="auto">
          <a:xfrm>
            <a:off x="4191000" y="28956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еория</a:t>
            </a:r>
          </a:p>
        </p:txBody>
      </p:sp>
      <p:sp>
        <p:nvSpPr>
          <p:cNvPr id="23574" name="TextBox 14"/>
          <p:cNvSpPr txBox="1">
            <a:spLocks noChangeArrowheads="1"/>
          </p:cNvSpPr>
          <p:nvPr/>
        </p:nvSpPr>
        <p:spPr bwMode="auto">
          <a:xfrm>
            <a:off x="3810000" y="35814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23575" name="TextBox 15"/>
          <p:cNvSpPr txBox="1">
            <a:spLocks noChangeArrowheads="1"/>
          </p:cNvSpPr>
          <p:nvPr/>
        </p:nvSpPr>
        <p:spPr bwMode="auto">
          <a:xfrm>
            <a:off x="3810000" y="42672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23576" name="TextBox 16"/>
          <p:cNvSpPr txBox="1">
            <a:spLocks noChangeArrowheads="1"/>
          </p:cNvSpPr>
          <p:nvPr/>
        </p:nvSpPr>
        <p:spPr bwMode="auto">
          <a:xfrm>
            <a:off x="3886200" y="5021263"/>
            <a:ext cx="533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23577" name="TextBox 22"/>
          <p:cNvSpPr txBox="1">
            <a:spLocks noChangeArrowheads="1"/>
          </p:cNvSpPr>
          <p:nvPr/>
        </p:nvSpPr>
        <p:spPr bwMode="auto">
          <a:xfrm>
            <a:off x="4191000" y="36576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ешения </a:t>
            </a:r>
          </a:p>
        </p:txBody>
      </p:sp>
      <p:sp>
        <p:nvSpPr>
          <p:cNvPr id="23578" name="TextBox 23"/>
          <p:cNvSpPr txBox="1">
            <a:spLocks noChangeArrowheads="1"/>
          </p:cNvSpPr>
          <p:nvPr/>
        </p:nvSpPr>
        <p:spPr bwMode="auto">
          <a:xfrm>
            <a:off x="4267200" y="432117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</a:rPr>
              <a:t>зобретательских </a:t>
            </a:r>
          </a:p>
        </p:txBody>
      </p:sp>
      <p:pic>
        <p:nvPicPr>
          <p:cNvPr id="24" name="Picture 2" descr="C:\Users\1\Desktop\Картинки\sad_tit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1676400"/>
            <a:ext cx="2362200" cy="2620566"/>
          </a:xfrm>
          <a:prstGeom prst="teardrop">
            <a:avLst>
              <a:gd name="adj" fmla="val 106710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8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3" grpId="0"/>
      <p:bldP spid="23564" grpId="0"/>
      <p:bldP spid="23566" grpId="0"/>
      <p:bldP spid="23571" grpId="0"/>
      <p:bldP spid="23573" grpId="0"/>
      <p:bldP spid="23577" grpId="0"/>
      <p:bldP spid="23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806575" y="1988840"/>
            <a:ext cx="5530850" cy="28976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gray">
          <a:xfrm>
            <a:off x="1676400" y="836712"/>
            <a:ext cx="5791200" cy="1031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Исследовательский проект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gray">
          <a:xfrm>
            <a:off x="3656013" y="3124200"/>
            <a:ext cx="21796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4419600"/>
            <a:ext cx="2362200" cy="2382838"/>
            <a:chOff x="555" y="2823"/>
            <a:chExt cx="973" cy="1065"/>
          </a:xfrm>
        </p:grpSpPr>
        <p:pic>
          <p:nvPicPr>
            <p:cNvPr id="24609" name="Picture 3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0" name="Oval 3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3A3A92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1" name="Oval 3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4141A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2" name="Oval 3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4A4A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13" name="Picture 39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40"/>
          <p:cNvSpPr txBox="1">
            <a:spLocks noChangeArrowheads="1"/>
          </p:cNvSpPr>
          <p:nvPr/>
        </p:nvSpPr>
        <p:spPr bwMode="gray">
          <a:xfrm>
            <a:off x="228600" y="5181600"/>
            <a:ext cx="1905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en-US" sz="2800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209800" y="4419600"/>
            <a:ext cx="2362200" cy="2382838"/>
            <a:chOff x="555" y="2823"/>
            <a:chExt cx="973" cy="1065"/>
          </a:xfrm>
        </p:grpSpPr>
        <p:pic>
          <p:nvPicPr>
            <p:cNvPr id="24604" name="Picture 42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5" name="Oval 4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5858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6" name="Oval 4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616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7" name="Oval 4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6F6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08" name="Picture 46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7"/>
          <p:cNvSpPr txBox="1">
            <a:spLocks noChangeArrowheads="1"/>
          </p:cNvSpPr>
          <p:nvPr/>
        </p:nvSpPr>
        <p:spPr bwMode="gray">
          <a:xfrm>
            <a:off x="2665413" y="5216525"/>
            <a:ext cx="13938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en-US" sz="2800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495800" y="4419600"/>
            <a:ext cx="2362200" cy="2382838"/>
            <a:chOff x="555" y="2823"/>
            <a:chExt cx="973" cy="1065"/>
          </a:xfrm>
        </p:grpSpPr>
        <p:pic>
          <p:nvPicPr>
            <p:cNvPr id="24599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0" name="Oval 5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1D58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1" name="Oval 5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206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2" name="Oval 5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256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03" name="Picture 53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54"/>
          <p:cNvSpPr txBox="1">
            <a:spLocks noChangeArrowheads="1"/>
          </p:cNvSpPr>
          <p:nvPr/>
        </p:nvSpPr>
        <p:spPr bwMode="gray">
          <a:xfrm>
            <a:off x="4495800" y="4876800"/>
            <a:ext cx="22717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достижения цели</a:t>
            </a:r>
            <a:endParaRPr lang="en-US" sz="2800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781800" y="4419600"/>
            <a:ext cx="2362200" cy="2382838"/>
            <a:chOff x="555" y="2823"/>
            <a:chExt cx="973" cy="1065"/>
          </a:xfrm>
        </p:grpSpPr>
        <p:pic>
          <p:nvPicPr>
            <p:cNvPr id="24594" name="Picture 5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Oval 5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480753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6" name="Oval 5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50085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Oval 5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5B09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598" name="Picture 6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 Box 61"/>
          <p:cNvSpPr txBox="1">
            <a:spLocks noChangeArrowheads="1"/>
          </p:cNvSpPr>
          <p:nvPr/>
        </p:nvSpPr>
        <p:spPr bwMode="gray">
          <a:xfrm>
            <a:off x="6781800" y="5257800"/>
            <a:ext cx="236220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700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en-US" sz="2700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9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1378728"/>
              </p:ext>
            </p:extLst>
          </p:nvPr>
        </p:nvGraphicFramePr>
        <p:xfrm>
          <a:off x="323528" y="1397000"/>
          <a:ext cx="842493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олна 4"/>
          <p:cNvSpPr/>
          <p:nvPr/>
        </p:nvSpPr>
        <p:spPr>
          <a:xfrm>
            <a:off x="539552" y="188640"/>
            <a:ext cx="8136904" cy="1202432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ЭТАПЫ ПРОЕКТНОЙ ДЕЯТЕЛЬНОСТИ 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(алгоритм ОТСМ-ТРИЗ)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15056"/>
              </p:ext>
            </p:extLst>
          </p:nvPr>
        </p:nvGraphicFramePr>
        <p:xfrm>
          <a:off x="522873" y="2852936"/>
          <a:ext cx="7992887" cy="36576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66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мы знаем?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хотим узнать?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сделать,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того чтобы узнать?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Вика</a:t>
                      </a:r>
                      <a:r>
                        <a:rPr lang="ru-RU" sz="1600" b="0" dirty="0">
                          <a:effectLst/>
                        </a:rPr>
                        <a:t>: домашние животные бывают разные: кошки, рыбки, черепашки.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Руслан</a:t>
                      </a:r>
                      <a:r>
                        <a:rPr lang="ru-RU" sz="1600" b="0" dirty="0">
                          <a:effectLst/>
                        </a:rPr>
                        <a:t>: кошки дерут обои и любят, чтобы их гладили.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Глеб</a:t>
                      </a:r>
                      <a:r>
                        <a:rPr lang="ru-RU" sz="1600" b="0" dirty="0">
                          <a:effectLst/>
                        </a:rPr>
                        <a:t>: кошка может убежать из дома и тогда ее будут все искать.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Никита</a:t>
                      </a:r>
                      <a:r>
                        <a:rPr lang="ru-RU" sz="1600" dirty="0">
                          <a:effectLst/>
                        </a:rPr>
                        <a:t>: почему кошки теряются и убегают из дома.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Галина</a:t>
                      </a:r>
                      <a:r>
                        <a:rPr lang="ru-RU" sz="1600" dirty="0">
                          <a:effectLst/>
                        </a:rPr>
                        <a:t>: зачем кошек выбрасывают в подъезд.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Варвара</a:t>
                      </a:r>
                      <a:r>
                        <a:rPr lang="ru-RU" sz="1600" dirty="0">
                          <a:effectLst/>
                        </a:rPr>
                        <a:t>: котенок может замерзнуть, как сделать, чтобы им не было холодно.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Костя</a:t>
                      </a:r>
                      <a:r>
                        <a:rPr lang="ru-RU" sz="1600" dirty="0">
                          <a:effectLst/>
                        </a:rPr>
                        <a:t>: надо спросить родителей.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</a:rPr>
                        <a:t>Самира</a:t>
                      </a:r>
                      <a:r>
                        <a:rPr lang="ru-RU" sz="1600" dirty="0">
                          <a:effectLst/>
                        </a:rPr>
                        <a:t>: позвонить в ветеринарную клинику.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Ангелина</a:t>
                      </a:r>
                      <a:r>
                        <a:rPr lang="ru-RU" sz="1600" dirty="0">
                          <a:effectLst/>
                        </a:rPr>
                        <a:t>: посмотреть информацию в интернете.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Саша</a:t>
                      </a:r>
                      <a:r>
                        <a:rPr lang="ru-RU" sz="1600" dirty="0">
                          <a:effectLst/>
                        </a:rPr>
                        <a:t>: узнать у воспитателей.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29" marR="61629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этап. Подготовительный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316150"/>
            <a:ext cx="511256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«Модель трех вопросов»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03439" y="2230550"/>
            <a:ext cx="484632" cy="62238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2 этап. Основной </a:t>
            </a:r>
            <a:endParaRPr lang="ru-RU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6450371"/>
              </p:ext>
            </p:extLst>
          </p:nvPr>
        </p:nvGraphicFramePr>
        <p:xfrm>
          <a:off x="539552" y="1844824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F:\группа BABYLAND\Старшая группа\Фото. Старшая группа\DSCN71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5667"/>
            <a:ext cx="25527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161750"/>
            <a:ext cx="25527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Поиск информации о комарах в книгах, просмотре телепередач, в интернете. </a:t>
            </a:r>
          </a:p>
        </p:txBody>
      </p:sp>
      <p:pic>
        <p:nvPicPr>
          <p:cNvPr id="2050" name="Picture 2" descr="100_316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45665"/>
            <a:ext cx="252990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8606" y="3284984"/>
            <a:ext cx="25299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Интервьюирование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201411190822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45666"/>
            <a:ext cx="2736304" cy="19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28184" y="3284984"/>
            <a:ext cx="27363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Встреча с интересными людьми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66"/>
                </a:solidFill>
              </a:rPr>
              <a:t>2 этап. Основной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4455717"/>
              </p:ext>
            </p:extLst>
          </p:nvPr>
        </p:nvGraphicFramePr>
        <p:xfrm>
          <a:off x="539552" y="1844824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04" name="Picture 32" descr="F:\ДЕНЬ РОЖДЕНИЯ ВИННИ ПУХА\Проект. С днем рождения Винни-Пух\Фото и видео\Подготовка к празднику\IMG_52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F:\ДЕНЬ РОЖДЕНИЯ ВИННИ ПУХА\Проект. С днем рождения Винни-Пух\Фото и видео\Подготовка к празднику\IMG_56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6" y="3717032"/>
            <a:ext cx="3780165" cy="25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07704" y="2839097"/>
            <a:ext cx="52565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Морфологическая таблица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</TotalTime>
  <Words>624</Words>
  <Application>Microsoft Office PowerPoint</Application>
  <PresentationFormat>Экран (4:3)</PresentationFormat>
  <Paragraphs>102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Comic Sans MS</vt:lpstr>
      <vt:lpstr>Symbol</vt:lpstr>
      <vt:lpstr>Tahoma</vt:lpstr>
      <vt:lpstr>Times New Roman</vt:lpstr>
      <vt:lpstr>Волна</vt:lpstr>
      <vt:lpstr>Муниципальное автономное  дошкольное образовательное учреждение Белоярского района  «Детский сад «Семицветик» г. Белоярский   </vt:lpstr>
      <vt:lpstr>Основные принципы дошкольного образования</vt:lpstr>
      <vt:lpstr>Системно-деятельностный подход</vt:lpstr>
      <vt:lpstr>Презентация PowerPoint</vt:lpstr>
      <vt:lpstr>Презентация PowerPoint</vt:lpstr>
      <vt:lpstr>Презентация PowerPoint</vt:lpstr>
      <vt:lpstr>1 этап. Подготовительный</vt:lpstr>
      <vt:lpstr>2 этап. Основной </vt:lpstr>
      <vt:lpstr>2 этап. Основной </vt:lpstr>
      <vt:lpstr>2 этап. Основной </vt:lpstr>
      <vt:lpstr>2 этап. Основной </vt:lpstr>
      <vt:lpstr>2 этап. Основной </vt:lpstr>
      <vt:lpstr>3 этап. Рефлексивный Презентация проекта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Белоярского района  «Детский сад «Семицветик» г. Белоярский</dc:title>
  <dc:creator>User1</dc:creator>
  <cp:lastModifiedBy>fwhUser</cp:lastModifiedBy>
  <cp:revision>26</cp:revision>
  <dcterms:created xsi:type="dcterms:W3CDTF">2017-03-21T09:07:47Z</dcterms:created>
  <dcterms:modified xsi:type="dcterms:W3CDTF">2022-10-19T09:23:37Z</dcterms:modified>
</cp:coreProperties>
</file>